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tags/tag1.xml" ContentType="application/vnd.openxmlformats-officedocument.presentationml.tags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tags/tag2.xml" ContentType="application/vnd.openxmlformats-officedocument.presentationml.tags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8" r:id="rId3"/>
    <p:sldId id="269" r:id="rId4"/>
    <p:sldId id="259" r:id="rId5"/>
    <p:sldId id="260" r:id="rId6"/>
    <p:sldId id="282" r:id="rId7"/>
    <p:sldId id="283" r:id="rId8"/>
    <p:sldId id="261" r:id="rId9"/>
    <p:sldId id="275" r:id="rId10"/>
    <p:sldId id="262" r:id="rId11"/>
    <p:sldId id="263" r:id="rId12"/>
    <p:sldId id="264" r:id="rId13"/>
    <p:sldId id="274" r:id="rId14"/>
    <p:sldId id="268" r:id="rId15"/>
    <p:sldId id="279" r:id="rId16"/>
    <p:sldId id="280" r:id="rId17"/>
    <p:sldId id="281" r:id="rId18"/>
    <p:sldId id="266" r:id="rId19"/>
    <p:sldId id="277" r:id="rId20"/>
    <p:sldId id="267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5" d="100"/>
          <a:sy n="125" d="100"/>
        </p:scale>
        <p:origin x="119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01AF7E-3947-4FFD-A00D-5748B6E5C7E1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DDA9057-F46B-44D2-8F82-721BB83C59E5}">
      <dgm:prSet phldrT="[Text]"/>
      <dgm:spPr/>
      <dgm:t>
        <a:bodyPr/>
        <a:lstStyle/>
        <a:p>
          <a:r>
            <a:rPr lang="en-US" dirty="0" smtClean="0"/>
            <a:t>The Design Process</a:t>
          </a:r>
          <a:endParaRPr lang="en-US" dirty="0"/>
        </a:p>
      </dgm:t>
    </dgm:pt>
    <dgm:pt modelId="{6F61795C-0673-49A5-BE4E-B117F1EC56CF}" type="parTrans" cxnId="{AD811EF8-7998-4A1D-8822-78E2D7CA3564}">
      <dgm:prSet/>
      <dgm:spPr/>
      <dgm:t>
        <a:bodyPr/>
        <a:lstStyle/>
        <a:p>
          <a:endParaRPr lang="en-US"/>
        </a:p>
      </dgm:t>
    </dgm:pt>
    <dgm:pt modelId="{AFAAFBE6-5A77-452F-99CA-0AFF0440AC2C}" type="sibTrans" cxnId="{AD811EF8-7998-4A1D-8822-78E2D7CA3564}">
      <dgm:prSet/>
      <dgm:spPr/>
      <dgm:t>
        <a:bodyPr/>
        <a:lstStyle/>
        <a:p>
          <a:endParaRPr lang="en-US"/>
        </a:p>
      </dgm:t>
    </dgm:pt>
    <dgm:pt modelId="{82C4EDAB-071A-433F-BD57-1F7F5759D4FC}">
      <dgm:prSet phldrT="[Text]"/>
      <dgm:spPr/>
      <dgm:t>
        <a:bodyPr/>
        <a:lstStyle/>
        <a:p>
          <a:r>
            <a:rPr lang="en-US" dirty="0" smtClean="0"/>
            <a:t>Teamwork</a:t>
          </a:r>
          <a:endParaRPr lang="en-US" dirty="0"/>
        </a:p>
      </dgm:t>
    </dgm:pt>
    <dgm:pt modelId="{700A053F-4827-465D-A9BB-D58AE98B8766}" type="parTrans" cxnId="{1EC4CABA-E2F2-4761-8A99-800C086EA9A7}">
      <dgm:prSet/>
      <dgm:spPr/>
      <dgm:t>
        <a:bodyPr/>
        <a:lstStyle/>
        <a:p>
          <a:endParaRPr lang="en-US"/>
        </a:p>
      </dgm:t>
    </dgm:pt>
    <dgm:pt modelId="{6C9DC7C0-54EF-4862-8AB9-C4E4F6EB5E33}" type="sibTrans" cxnId="{1EC4CABA-E2F2-4761-8A99-800C086EA9A7}">
      <dgm:prSet/>
      <dgm:spPr/>
      <dgm:t>
        <a:bodyPr/>
        <a:lstStyle/>
        <a:p>
          <a:endParaRPr lang="en-US"/>
        </a:p>
      </dgm:t>
    </dgm:pt>
    <dgm:pt modelId="{EC4D0225-D7BA-41AE-9D36-7BA415C316AD}">
      <dgm:prSet phldrT="[Text]"/>
      <dgm:spPr/>
      <dgm:t>
        <a:bodyPr/>
        <a:lstStyle/>
        <a:p>
          <a:r>
            <a:rPr lang="en-US" dirty="0" smtClean="0"/>
            <a:t>Network</a:t>
          </a:r>
          <a:endParaRPr lang="en-US" dirty="0"/>
        </a:p>
      </dgm:t>
    </dgm:pt>
    <dgm:pt modelId="{7ACE861B-7B43-4525-A14E-F6C1AF1A9E6A}" type="parTrans" cxnId="{04754AA0-75E6-4CB9-8475-EF40AC0356AE}">
      <dgm:prSet/>
      <dgm:spPr/>
      <dgm:t>
        <a:bodyPr/>
        <a:lstStyle/>
        <a:p>
          <a:endParaRPr lang="en-US"/>
        </a:p>
      </dgm:t>
    </dgm:pt>
    <dgm:pt modelId="{7F709347-F117-445A-9BEB-C84941F4578E}" type="sibTrans" cxnId="{04754AA0-75E6-4CB9-8475-EF40AC0356AE}">
      <dgm:prSet/>
      <dgm:spPr/>
      <dgm:t>
        <a:bodyPr/>
        <a:lstStyle/>
        <a:p>
          <a:endParaRPr lang="en-US"/>
        </a:p>
      </dgm:t>
    </dgm:pt>
    <dgm:pt modelId="{01F1F424-9F57-4115-ACEE-F6191357F890}">
      <dgm:prSet phldrT="[Text]"/>
      <dgm:spPr/>
      <dgm:t>
        <a:bodyPr/>
        <a:lstStyle/>
        <a:p>
          <a:r>
            <a:rPr lang="en-US" dirty="0" smtClean="0"/>
            <a:t>Hands-on experience</a:t>
          </a:r>
          <a:endParaRPr lang="en-US" dirty="0"/>
        </a:p>
      </dgm:t>
    </dgm:pt>
    <dgm:pt modelId="{0279AFF3-9441-4E2A-8FF0-7AF30B7C0EC4}" type="parTrans" cxnId="{B226C410-4B5C-40FC-B9ED-F718D8FE55BD}">
      <dgm:prSet/>
      <dgm:spPr/>
      <dgm:t>
        <a:bodyPr/>
        <a:lstStyle/>
        <a:p>
          <a:endParaRPr lang="en-US"/>
        </a:p>
      </dgm:t>
    </dgm:pt>
    <dgm:pt modelId="{5AA2E171-D9BF-4EFC-AC54-BEE455868E3B}" type="sibTrans" cxnId="{B226C410-4B5C-40FC-B9ED-F718D8FE55BD}">
      <dgm:prSet/>
      <dgm:spPr/>
      <dgm:t>
        <a:bodyPr/>
        <a:lstStyle/>
        <a:p>
          <a:endParaRPr lang="en-US"/>
        </a:p>
      </dgm:t>
    </dgm:pt>
    <dgm:pt modelId="{5B599353-7D4D-413E-9E46-E0BA757E8E61}">
      <dgm:prSet phldrT="[Text]"/>
      <dgm:spPr/>
      <dgm:t>
        <a:bodyPr/>
        <a:lstStyle/>
        <a:p>
          <a:r>
            <a:rPr lang="en-US" dirty="0" smtClean="0"/>
            <a:t>Time management</a:t>
          </a:r>
          <a:endParaRPr lang="en-US" dirty="0"/>
        </a:p>
      </dgm:t>
    </dgm:pt>
    <dgm:pt modelId="{8747AEBE-B7C4-4CBD-895A-3E8234C3B41A}" type="parTrans" cxnId="{9F00CBE4-40DE-4A5F-B525-FB66B065D48D}">
      <dgm:prSet/>
      <dgm:spPr/>
      <dgm:t>
        <a:bodyPr/>
        <a:lstStyle/>
        <a:p>
          <a:endParaRPr lang="en-US"/>
        </a:p>
      </dgm:t>
    </dgm:pt>
    <dgm:pt modelId="{DC4F263D-3742-4586-BF59-D2549613B92D}" type="sibTrans" cxnId="{9F00CBE4-40DE-4A5F-B525-FB66B065D48D}">
      <dgm:prSet/>
      <dgm:spPr/>
      <dgm:t>
        <a:bodyPr/>
        <a:lstStyle/>
        <a:p>
          <a:endParaRPr lang="en-US"/>
        </a:p>
      </dgm:t>
    </dgm:pt>
    <dgm:pt modelId="{1CC95673-441C-4674-9D7D-1909DE55C7DB}">
      <dgm:prSet phldrT="[Text]"/>
      <dgm:spPr/>
      <dgm:t>
        <a:bodyPr/>
        <a:lstStyle/>
        <a:p>
          <a:r>
            <a:rPr lang="en-US" dirty="0" smtClean="0"/>
            <a:t>Improve learned skills</a:t>
          </a:r>
          <a:endParaRPr lang="en-US" dirty="0"/>
        </a:p>
      </dgm:t>
    </dgm:pt>
    <dgm:pt modelId="{5C7900A8-C7D9-474D-BD98-CF2E0CAB578F}" type="parTrans" cxnId="{DC9BA568-714E-45A2-93E6-2AB78F52E45B}">
      <dgm:prSet/>
      <dgm:spPr/>
      <dgm:t>
        <a:bodyPr/>
        <a:lstStyle/>
        <a:p>
          <a:endParaRPr lang="en-US"/>
        </a:p>
      </dgm:t>
    </dgm:pt>
    <dgm:pt modelId="{BF0BAC4C-A356-48F4-B282-DF01B9A50697}" type="sibTrans" cxnId="{DC9BA568-714E-45A2-93E6-2AB78F52E45B}">
      <dgm:prSet/>
      <dgm:spPr/>
      <dgm:t>
        <a:bodyPr/>
        <a:lstStyle/>
        <a:p>
          <a:endParaRPr lang="en-US"/>
        </a:p>
      </dgm:t>
    </dgm:pt>
    <dgm:pt modelId="{298439E7-906A-48C9-BDEE-A78F180CCC93}">
      <dgm:prSet phldrT="[Text]"/>
      <dgm:spPr/>
      <dgm:t>
        <a:bodyPr/>
        <a:lstStyle/>
        <a:p>
          <a:r>
            <a:rPr lang="en-US" dirty="0" smtClean="0"/>
            <a:t>Multidisciplinary</a:t>
          </a:r>
          <a:endParaRPr lang="en-US" dirty="0"/>
        </a:p>
      </dgm:t>
    </dgm:pt>
    <dgm:pt modelId="{76D297B8-2EB6-4399-97F1-C018C6B2790C}" type="parTrans" cxnId="{596BDD41-9EE3-4D75-A9A4-A7753058A0DB}">
      <dgm:prSet/>
      <dgm:spPr/>
      <dgm:t>
        <a:bodyPr/>
        <a:lstStyle/>
        <a:p>
          <a:endParaRPr lang="en-US"/>
        </a:p>
      </dgm:t>
    </dgm:pt>
    <dgm:pt modelId="{81BD0B72-9E1B-4BB5-9DCF-786AB9300029}" type="sibTrans" cxnId="{596BDD41-9EE3-4D75-A9A4-A7753058A0DB}">
      <dgm:prSet/>
      <dgm:spPr/>
      <dgm:t>
        <a:bodyPr/>
        <a:lstStyle/>
        <a:p>
          <a:endParaRPr lang="en-US"/>
        </a:p>
      </dgm:t>
    </dgm:pt>
    <dgm:pt modelId="{D2516400-91E9-4331-95C4-EBF306F74E85}">
      <dgm:prSet phldrT="[Text]"/>
      <dgm:spPr/>
      <dgm:t>
        <a:bodyPr/>
        <a:lstStyle/>
        <a:p>
          <a:r>
            <a:rPr lang="en-US" dirty="0" smtClean="0"/>
            <a:t>Debugging</a:t>
          </a:r>
          <a:endParaRPr lang="en-US" dirty="0"/>
        </a:p>
      </dgm:t>
    </dgm:pt>
    <dgm:pt modelId="{48B680F5-4450-4EC3-9605-54D54BBD87F6}" type="parTrans" cxnId="{F5EE30EC-6D2D-4B45-B4AE-45508E771ECB}">
      <dgm:prSet/>
      <dgm:spPr/>
      <dgm:t>
        <a:bodyPr/>
        <a:lstStyle/>
        <a:p>
          <a:endParaRPr lang="en-US"/>
        </a:p>
      </dgm:t>
    </dgm:pt>
    <dgm:pt modelId="{F6D627B0-BC48-4AE2-9A52-DA1C7163074F}" type="sibTrans" cxnId="{F5EE30EC-6D2D-4B45-B4AE-45508E771ECB}">
      <dgm:prSet/>
      <dgm:spPr/>
      <dgm:t>
        <a:bodyPr/>
        <a:lstStyle/>
        <a:p>
          <a:endParaRPr lang="en-US"/>
        </a:p>
      </dgm:t>
    </dgm:pt>
    <dgm:pt modelId="{F003402C-0746-47E2-9625-47CC350A2422}">
      <dgm:prSet phldrT="[Text]"/>
      <dgm:spPr/>
      <dgm:t>
        <a:bodyPr/>
        <a:lstStyle/>
        <a:p>
          <a:r>
            <a:rPr lang="en-US" dirty="0" smtClean="0"/>
            <a:t>Innovate</a:t>
          </a:r>
          <a:endParaRPr lang="en-US" dirty="0"/>
        </a:p>
      </dgm:t>
    </dgm:pt>
    <dgm:pt modelId="{A0C8FC23-2B38-47AB-8578-B6C94CDC5C6F}" type="parTrans" cxnId="{B96B4C36-6551-452A-BAEB-AB46B7F57D0A}">
      <dgm:prSet/>
      <dgm:spPr/>
      <dgm:t>
        <a:bodyPr/>
        <a:lstStyle/>
        <a:p>
          <a:endParaRPr lang="en-US"/>
        </a:p>
      </dgm:t>
    </dgm:pt>
    <dgm:pt modelId="{7A752D93-42FD-47C1-8747-698F7E39FEC0}" type="sibTrans" cxnId="{B96B4C36-6551-452A-BAEB-AB46B7F57D0A}">
      <dgm:prSet/>
      <dgm:spPr/>
      <dgm:t>
        <a:bodyPr/>
        <a:lstStyle/>
        <a:p>
          <a:endParaRPr lang="en-US"/>
        </a:p>
      </dgm:t>
    </dgm:pt>
    <dgm:pt modelId="{29389F8F-9F9E-4B3B-9592-E5F6EE500B20}">
      <dgm:prSet phldrT="[Text]"/>
      <dgm:spPr/>
      <dgm:t>
        <a:bodyPr/>
        <a:lstStyle/>
        <a:p>
          <a:r>
            <a:rPr lang="en-US" dirty="0" smtClean="0"/>
            <a:t>Fun</a:t>
          </a:r>
          <a:endParaRPr lang="en-US" dirty="0"/>
        </a:p>
      </dgm:t>
    </dgm:pt>
    <dgm:pt modelId="{D02960E5-58AC-40CC-8CB8-313445A63F35}" type="parTrans" cxnId="{64D32974-39F4-4AF1-B898-C9F16FBCF9DA}">
      <dgm:prSet/>
      <dgm:spPr/>
      <dgm:t>
        <a:bodyPr/>
        <a:lstStyle/>
        <a:p>
          <a:endParaRPr lang="en-US"/>
        </a:p>
      </dgm:t>
    </dgm:pt>
    <dgm:pt modelId="{3A492E6A-C63F-4BAC-BFD6-46EFCDD7F595}" type="sibTrans" cxnId="{64D32974-39F4-4AF1-B898-C9F16FBCF9DA}">
      <dgm:prSet/>
      <dgm:spPr/>
      <dgm:t>
        <a:bodyPr/>
        <a:lstStyle/>
        <a:p>
          <a:endParaRPr lang="en-US"/>
        </a:p>
      </dgm:t>
    </dgm:pt>
    <dgm:pt modelId="{C8204D96-3F8E-492C-92EB-AEA3630B8BF3}" type="pres">
      <dgm:prSet presAssocID="{B101AF7E-3947-4FFD-A00D-5748B6E5C7E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C061475-924D-476F-80B0-9239EA7F32EC}" type="pres">
      <dgm:prSet presAssocID="{DDDA9057-F46B-44D2-8F82-721BB83C59E5}" presName="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30AA4F-02B7-49F9-941A-855ECCB051EB}" type="pres">
      <dgm:prSet presAssocID="{AFAAFBE6-5A77-452F-99CA-0AFF0440AC2C}" presName="sibTrans" presStyleCnt="0"/>
      <dgm:spPr/>
      <dgm:t>
        <a:bodyPr/>
        <a:lstStyle/>
        <a:p>
          <a:endParaRPr lang="en-US"/>
        </a:p>
      </dgm:t>
    </dgm:pt>
    <dgm:pt modelId="{978D4F7D-61E5-4A05-B99A-E9C02EC87F72}" type="pres">
      <dgm:prSet presAssocID="{82C4EDAB-071A-433F-BD57-1F7F5759D4FC}" presName="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4FEBE0-F9E9-4F9E-8BE8-C8A075B36E1A}" type="pres">
      <dgm:prSet presAssocID="{6C9DC7C0-54EF-4862-8AB9-C4E4F6EB5E33}" presName="sibTrans" presStyleCnt="0"/>
      <dgm:spPr/>
      <dgm:t>
        <a:bodyPr/>
        <a:lstStyle/>
        <a:p>
          <a:endParaRPr lang="en-US"/>
        </a:p>
      </dgm:t>
    </dgm:pt>
    <dgm:pt modelId="{CE499A81-97BF-4D54-B44F-F888FE480D46}" type="pres">
      <dgm:prSet presAssocID="{EC4D0225-D7BA-41AE-9D36-7BA415C316AD}" presName="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7A5813-746F-4D2D-A4AA-320A3E47CFE0}" type="pres">
      <dgm:prSet presAssocID="{7F709347-F117-445A-9BEB-C84941F4578E}" presName="sibTrans" presStyleCnt="0"/>
      <dgm:spPr/>
      <dgm:t>
        <a:bodyPr/>
        <a:lstStyle/>
        <a:p>
          <a:endParaRPr lang="en-US"/>
        </a:p>
      </dgm:t>
    </dgm:pt>
    <dgm:pt modelId="{824DEB9E-E788-487A-B80C-AA360EBC4D80}" type="pres">
      <dgm:prSet presAssocID="{01F1F424-9F57-4115-ACEE-F6191357F890}" presName="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A668F3-E8CC-475D-A509-24DEF034B36C}" type="pres">
      <dgm:prSet presAssocID="{5AA2E171-D9BF-4EFC-AC54-BEE455868E3B}" presName="sibTrans" presStyleCnt="0"/>
      <dgm:spPr/>
      <dgm:t>
        <a:bodyPr/>
        <a:lstStyle/>
        <a:p>
          <a:endParaRPr lang="en-US"/>
        </a:p>
      </dgm:t>
    </dgm:pt>
    <dgm:pt modelId="{7569FDD8-0D8C-4EF9-A4CA-72CA17048876}" type="pres">
      <dgm:prSet presAssocID="{5B599353-7D4D-413E-9E46-E0BA757E8E61}" presName="node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63937A-7E7B-4E6A-9B5E-96AB2E0FB0D9}" type="pres">
      <dgm:prSet presAssocID="{DC4F263D-3742-4586-BF59-D2549613B92D}" presName="sibTrans" presStyleCnt="0"/>
      <dgm:spPr/>
      <dgm:t>
        <a:bodyPr/>
        <a:lstStyle/>
        <a:p>
          <a:endParaRPr lang="en-US"/>
        </a:p>
      </dgm:t>
    </dgm:pt>
    <dgm:pt modelId="{227F2834-5DAB-4D34-A2DD-B1A1312A5085}" type="pres">
      <dgm:prSet presAssocID="{1CC95673-441C-4674-9D7D-1909DE55C7DB}" presName="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96385B-5B34-40BC-8558-53D4E15DD660}" type="pres">
      <dgm:prSet presAssocID="{BF0BAC4C-A356-48F4-B282-DF01B9A50697}" presName="sibTrans" presStyleCnt="0"/>
      <dgm:spPr/>
      <dgm:t>
        <a:bodyPr/>
        <a:lstStyle/>
        <a:p>
          <a:endParaRPr lang="en-US"/>
        </a:p>
      </dgm:t>
    </dgm:pt>
    <dgm:pt modelId="{18FB3165-9D51-4687-880C-9D12252C342F}" type="pres">
      <dgm:prSet presAssocID="{298439E7-906A-48C9-BDEE-A78F180CCC93}" presName="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CFF1AC-4007-4B44-9345-72B518A2F259}" type="pres">
      <dgm:prSet presAssocID="{81BD0B72-9E1B-4BB5-9DCF-786AB9300029}" presName="sibTrans" presStyleCnt="0"/>
      <dgm:spPr/>
      <dgm:t>
        <a:bodyPr/>
        <a:lstStyle/>
        <a:p>
          <a:endParaRPr lang="en-US"/>
        </a:p>
      </dgm:t>
    </dgm:pt>
    <dgm:pt modelId="{CA8BBCFB-8A0D-474E-8A76-5C82AC0C55ED}" type="pres">
      <dgm:prSet presAssocID="{D2516400-91E9-4331-95C4-EBF306F74E85}" presName="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D91122-A69D-42B4-9BF7-1768CD0C57B0}" type="pres">
      <dgm:prSet presAssocID="{F6D627B0-BC48-4AE2-9A52-DA1C7163074F}" presName="sibTrans" presStyleCnt="0"/>
      <dgm:spPr/>
      <dgm:t>
        <a:bodyPr/>
        <a:lstStyle/>
        <a:p>
          <a:endParaRPr lang="en-US"/>
        </a:p>
      </dgm:t>
    </dgm:pt>
    <dgm:pt modelId="{A3A23D84-CA27-44BB-9363-C159161F09FA}" type="pres">
      <dgm:prSet presAssocID="{F003402C-0746-47E2-9625-47CC350A2422}" presName="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220010-6B59-43D3-9D5B-76DDB4FE04D2}" type="pres">
      <dgm:prSet presAssocID="{7A752D93-42FD-47C1-8747-698F7E39FEC0}" presName="sibTrans" presStyleCnt="0"/>
      <dgm:spPr/>
      <dgm:t>
        <a:bodyPr/>
        <a:lstStyle/>
        <a:p>
          <a:endParaRPr lang="en-US"/>
        </a:p>
      </dgm:t>
    </dgm:pt>
    <dgm:pt modelId="{75024463-59CB-49B0-91ED-85821A4E1BF4}" type="pres">
      <dgm:prSet presAssocID="{29389F8F-9F9E-4B3B-9592-E5F6EE500B20}" presName="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054AA5C-40D9-4395-8690-FA93EA9F6FD0}" type="presOf" srcId="{01F1F424-9F57-4115-ACEE-F6191357F890}" destId="{824DEB9E-E788-487A-B80C-AA360EBC4D80}" srcOrd="0" destOrd="0" presId="urn:microsoft.com/office/officeart/2005/8/layout/default"/>
    <dgm:cxn modelId="{9F00CBE4-40DE-4A5F-B525-FB66B065D48D}" srcId="{B101AF7E-3947-4FFD-A00D-5748B6E5C7E1}" destId="{5B599353-7D4D-413E-9E46-E0BA757E8E61}" srcOrd="4" destOrd="0" parTransId="{8747AEBE-B7C4-4CBD-895A-3E8234C3B41A}" sibTransId="{DC4F263D-3742-4586-BF59-D2549613B92D}"/>
    <dgm:cxn modelId="{64D32974-39F4-4AF1-B898-C9F16FBCF9DA}" srcId="{B101AF7E-3947-4FFD-A00D-5748B6E5C7E1}" destId="{29389F8F-9F9E-4B3B-9592-E5F6EE500B20}" srcOrd="9" destOrd="0" parTransId="{D02960E5-58AC-40CC-8CB8-313445A63F35}" sibTransId="{3A492E6A-C63F-4BAC-BFD6-46EFCDD7F595}"/>
    <dgm:cxn modelId="{E10E7EAD-97B1-433C-AB7C-955BE9B83580}" type="presOf" srcId="{EC4D0225-D7BA-41AE-9D36-7BA415C316AD}" destId="{CE499A81-97BF-4D54-B44F-F888FE480D46}" srcOrd="0" destOrd="0" presId="urn:microsoft.com/office/officeart/2005/8/layout/default"/>
    <dgm:cxn modelId="{AE0A710D-D8EA-4EBF-988E-183A5BF53C83}" type="presOf" srcId="{B101AF7E-3947-4FFD-A00D-5748B6E5C7E1}" destId="{C8204D96-3F8E-492C-92EB-AEA3630B8BF3}" srcOrd="0" destOrd="0" presId="urn:microsoft.com/office/officeart/2005/8/layout/default"/>
    <dgm:cxn modelId="{04754AA0-75E6-4CB9-8475-EF40AC0356AE}" srcId="{B101AF7E-3947-4FFD-A00D-5748B6E5C7E1}" destId="{EC4D0225-D7BA-41AE-9D36-7BA415C316AD}" srcOrd="2" destOrd="0" parTransId="{7ACE861B-7B43-4525-A14E-F6C1AF1A9E6A}" sibTransId="{7F709347-F117-445A-9BEB-C84941F4578E}"/>
    <dgm:cxn modelId="{E733D830-FDEF-4DBD-84F8-E6286F86473B}" type="presOf" srcId="{DDDA9057-F46B-44D2-8F82-721BB83C59E5}" destId="{FC061475-924D-476F-80B0-9239EA7F32EC}" srcOrd="0" destOrd="0" presId="urn:microsoft.com/office/officeart/2005/8/layout/default"/>
    <dgm:cxn modelId="{1FFB2BAE-8A07-4A85-8C57-5F8BD91361DF}" type="presOf" srcId="{D2516400-91E9-4331-95C4-EBF306F74E85}" destId="{CA8BBCFB-8A0D-474E-8A76-5C82AC0C55ED}" srcOrd="0" destOrd="0" presId="urn:microsoft.com/office/officeart/2005/8/layout/default"/>
    <dgm:cxn modelId="{AD811EF8-7998-4A1D-8822-78E2D7CA3564}" srcId="{B101AF7E-3947-4FFD-A00D-5748B6E5C7E1}" destId="{DDDA9057-F46B-44D2-8F82-721BB83C59E5}" srcOrd="0" destOrd="0" parTransId="{6F61795C-0673-49A5-BE4E-B117F1EC56CF}" sibTransId="{AFAAFBE6-5A77-452F-99CA-0AFF0440AC2C}"/>
    <dgm:cxn modelId="{B96B4C36-6551-452A-BAEB-AB46B7F57D0A}" srcId="{B101AF7E-3947-4FFD-A00D-5748B6E5C7E1}" destId="{F003402C-0746-47E2-9625-47CC350A2422}" srcOrd="8" destOrd="0" parTransId="{A0C8FC23-2B38-47AB-8578-B6C94CDC5C6F}" sibTransId="{7A752D93-42FD-47C1-8747-698F7E39FEC0}"/>
    <dgm:cxn modelId="{D856B4A7-9838-4F35-9DBA-A483F9FAD001}" type="presOf" srcId="{29389F8F-9F9E-4B3B-9592-E5F6EE500B20}" destId="{75024463-59CB-49B0-91ED-85821A4E1BF4}" srcOrd="0" destOrd="0" presId="urn:microsoft.com/office/officeart/2005/8/layout/default"/>
    <dgm:cxn modelId="{9E62CC7B-2287-4E6E-AFC3-A973C60581AA}" type="presOf" srcId="{1CC95673-441C-4674-9D7D-1909DE55C7DB}" destId="{227F2834-5DAB-4D34-A2DD-B1A1312A5085}" srcOrd="0" destOrd="0" presId="urn:microsoft.com/office/officeart/2005/8/layout/default"/>
    <dgm:cxn modelId="{F5EE30EC-6D2D-4B45-B4AE-45508E771ECB}" srcId="{B101AF7E-3947-4FFD-A00D-5748B6E5C7E1}" destId="{D2516400-91E9-4331-95C4-EBF306F74E85}" srcOrd="7" destOrd="0" parTransId="{48B680F5-4450-4EC3-9605-54D54BBD87F6}" sibTransId="{F6D627B0-BC48-4AE2-9A52-DA1C7163074F}"/>
    <dgm:cxn modelId="{DC9BA568-714E-45A2-93E6-2AB78F52E45B}" srcId="{B101AF7E-3947-4FFD-A00D-5748B6E5C7E1}" destId="{1CC95673-441C-4674-9D7D-1909DE55C7DB}" srcOrd="5" destOrd="0" parTransId="{5C7900A8-C7D9-474D-BD98-CF2E0CAB578F}" sibTransId="{BF0BAC4C-A356-48F4-B282-DF01B9A50697}"/>
    <dgm:cxn modelId="{67BEAC62-41D6-49C7-ADB1-0614658F833D}" type="presOf" srcId="{5B599353-7D4D-413E-9E46-E0BA757E8E61}" destId="{7569FDD8-0D8C-4EF9-A4CA-72CA17048876}" srcOrd="0" destOrd="0" presId="urn:microsoft.com/office/officeart/2005/8/layout/default"/>
    <dgm:cxn modelId="{1EC4CABA-E2F2-4761-8A99-800C086EA9A7}" srcId="{B101AF7E-3947-4FFD-A00D-5748B6E5C7E1}" destId="{82C4EDAB-071A-433F-BD57-1F7F5759D4FC}" srcOrd="1" destOrd="0" parTransId="{700A053F-4827-465D-A9BB-D58AE98B8766}" sibTransId="{6C9DC7C0-54EF-4862-8AB9-C4E4F6EB5E33}"/>
    <dgm:cxn modelId="{898DF7A9-D7A7-4F63-AE82-1BB1C2C4C324}" type="presOf" srcId="{82C4EDAB-071A-433F-BD57-1F7F5759D4FC}" destId="{978D4F7D-61E5-4A05-B99A-E9C02EC87F72}" srcOrd="0" destOrd="0" presId="urn:microsoft.com/office/officeart/2005/8/layout/default"/>
    <dgm:cxn modelId="{3DC0DFCA-1349-48E8-BA33-0F4AD59F735B}" type="presOf" srcId="{F003402C-0746-47E2-9625-47CC350A2422}" destId="{A3A23D84-CA27-44BB-9363-C159161F09FA}" srcOrd="0" destOrd="0" presId="urn:microsoft.com/office/officeart/2005/8/layout/default"/>
    <dgm:cxn modelId="{B226C410-4B5C-40FC-B9ED-F718D8FE55BD}" srcId="{B101AF7E-3947-4FFD-A00D-5748B6E5C7E1}" destId="{01F1F424-9F57-4115-ACEE-F6191357F890}" srcOrd="3" destOrd="0" parTransId="{0279AFF3-9441-4E2A-8FF0-7AF30B7C0EC4}" sibTransId="{5AA2E171-D9BF-4EFC-AC54-BEE455868E3B}"/>
    <dgm:cxn modelId="{5DE4A022-961F-445F-8B88-2D924DDC8CB6}" type="presOf" srcId="{298439E7-906A-48C9-BDEE-A78F180CCC93}" destId="{18FB3165-9D51-4687-880C-9D12252C342F}" srcOrd="0" destOrd="0" presId="urn:microsoft.com/office/officeart/2005/8/layout/default"/>
    <dgm:cxn modelId="{596BDD41-9EE3-4D75-A9A4-A7753058A0DB}" srcId="{B101AF7E-3947-4FFD-A00D-5748B6E5C7E1}" destId="{298439E7-906A-48C9-BDEE-A78F180CCC93}" srcOrd="6" destOrd="0" parTransId="{76D297B8-2EB6-4399-97F1-C018C6B2790C}" sibTransId="{81BD0B72-9E1B-4BB5-9DCF-786AB9300029}"/>
    <dgm:cxn modelId="{56ED6BFF-FA2E-4D17-8463-4B4F682D5C63}" type="presParOf" srcId="{C8204D96-3F8E-492C-92EB-AEA3630B8BF3}" destId="{FC061475-924D-476F-80B0-9239EA7F32EC}" srcOrd="0" destOrd="0" presId="urn:microsoft.com/office/officeart/2005/8/layout/default"/>
    <dgm:cxn modelId="{9CF106FE-CE35-447E-BD24-AC553E63F12D}" type="presParOf" srcId="{C8204D96-3F8E-492C-92EB-AEA3630B8BF3}" destId="{5330AA4F-02B7-49F9-941A-855ECCB051EB}" srcOrd="1" destOrd="0" presId="urn:microsoft.com/office/officeart/2005/8/layout/default"/>
    <dgm:cxn modelId="{653369DE-4D57-4EF9-BF23-8A853156EFAA}" type="presParOf" srcId="{C8204D96-3F8E-492C-92EB-AEA3630B8BF3}" destId="{978D4F7D-61E5-4A05-B99A-E9C02EC87F72}" srcOrd="2" destOrd="0" presId="urn:microsoft.com/office/officeart/2005/8/layout/default"/>
    <dgm:cxn modelId="{7712436F-49A0-4BF4-8FE4-C98D3ED55529}" type="presParOf" srcId="{C8204D96-3F8E-492C-92EB-AEA3630B8BF3}" destId="{B84FEBE0-F9E9-4F9E-8BE8-C8A075B36E1A}" srcOrd="3" destOrd="0" presId="urn:microsoft.com/office/officeart/2005/8/layout/default"/>
    <dgm:cxn modelId="{B98DB81D-64A8-40C3-B53A-117B5FBC6791}" type="presParOf" srcId="{C8204D96-3F8E-492C-92EB-AEA3630B8BF3}" destId="{CE499A81-97BF-4D54-B44F-F888FE480D46}" srcOrd="4" destOrd="0" presId="urn:microsoft.com/office/officeart/2005/8/layout/default"/>
    <dgm:cxn modelId="{EE970204-1347-4ACB-B31E-625EC9395CA0}" type="presParOf" srcId="{C8204D96-3F8E-492C-92EB-AEA3630B8BF3}" destId="{1D7A5813-746F-4D2D-A4AA-320A3E47CFE0}" srcOrd="5" destOrd="0" presId="urn:microsoft.com/office/officeart/2005/8/layout/default"/>
    <dgm:cxn modelId="{0619E910-C033-4B3F-8395-FB014E4A3761}" type="presParOf" srcId="{C8204D96-3F8E-492C-92EB-AEA3630B8BF3}" destId="{824DEB9E-E788-487A-B80C-AA360EBC4D80}" srcOrd="6" destOrd="0" presId="urn:microsoft.com/office/officeart/2005/8/layout/default"/>
    <dgm:cxn modelId="{EB2F3FC8-51D9-4518-A4EC-66161840B4FE}" type="presParOf" srcId="{C8204D96-3F8E-492C-92EB-AEA3630B8BF3}" destId="{BEA668F3-E8CC-475D-A509-24DEF034B36C}" srcOrd="7" destOrd="0" presId="urn:microsoft.com/office/officeart/2005/8/layout/default"/>
    <dgm:cxn modelId="{5C465E0D-6E36-4B91-A2DC-613FBDB7E745}" type="presParOf" srcId="{C8204D96-3F8E-492C-92EB-AEA3630B8BF3}" destId="{7569FDD8-0D8C-4EF9-A4CA-72CA17048876}" srcOrd="8" destOrd="0" presId="urn:microsoft.com/office/officeart/2005/8/layout/default"/>
    <dgm:cxn modelId="{F731B3C1-1580-4873-B24C-017578158781}" type="presParOf" srcId="{C8204D96-3F8E-492C-92EB-AEA3630B8BF3}" destId="{7963937A-7E7B-4E6A-9B5E-96AB2E0FB0D9}" srcOrd="9" destOrd="0" presId="urn:microsoft.com/office/officeart/2005/8/layout/default"/>
    <dgm:cxn modelId="{24F9939E-17D9-43DB-A069-0F4FBF51FCB4}" type="presParOf" srcId="{C8204D96-3F8E-492C-92EB-AEA3630B8BF3}" destId="{227F2834-5DAB-4D34-A2DD-B1A1312A5085}" srcOrd="10" destOrd="0" presId="urn:microsoft.com/office/officeart/2005/8/layout/default"/>
    <dgm:cxn modelId="{BCC03AD1-29AB-48B9-B56D-3E31C40E5C22}" type="presParOf" srcId="{C8204D96-3F8E-492C-92EB-AEA3630B8BF3}" destId="{A296385B-5B34-40BC-8558-53D4E15DD660}" srcOrd="11" destOrd="0" presId="urn:microsoft.com/office/officeart/2005/8/layout/default"/>
    <dgm:cxn modelId="{E1FAA2B4-3B8E-4529-97FE-EBFAD8E7989C}" type="presParOf" srcId="{C8204D96-3F8E-492C-92EB-AEA3630B8BF3}" destId="{18FB3165-9D51-4687-880C-9D12252C342F}" srcOrd="12" destOrd="0" presId="urn:microsoft.com/office/officeart/2005/8/layout/default"/>
    <dgm:cxn modelId="{445A20A3-5B11-464B-8B1A-5B7F1912C0A5}" type="presParOf" srcId="{C8204D96-3F8E-492C-92EB-AEA3630B8BF3}" destId="{35CFF1AC-4007-4B44-9345-72B518A2F259}" srcOrd="13" destOrd="0" presId="urn:microsoft.com/office/officeart/2005/8/layout/default"/>
    <dgm:cxn modelId="{207255A6-07F7-4A36-82FE-DBF9D25EB10B}" type="presParOf" srcId="{C8204D96-3F8E-492C-92EB-AEA3630B8BF3}" destId="{CA8BBCFB-8A0D-474E-8A76-5C82AC0C55ED}" srcOrd="14" destOrd="0" presId="urn:microsoft.com/office/officeart/2005/8/layout/default"/>
    <dgm:cxn modelId="{90329709-299A-4418-ADB3-1450F4441FC0}" type="presParOf" srcId="{C8204D96-3F8E-492C-92EB-AEA3630B8BF3}" destId="{72D91122-A69D-42B4-9BF7-1768CD0C57B0}" srcOrd="15" destOrd="0" presId="urn:microsoft.com/office/officeart/2005/8/layout/default"/>
    <dgm:cxn modelId="{E0B1DE4A-8677-4C17-977C-C1AE32853A36}" type="presParOf" srcId="{C8204D96-3F8E-492C-92EB-AEA3630B8BF3}" destId="{A3A23D84-CA27-44BB-9363-C159161F09FA}" srcOrd="16" destOrd="0" presId="urn:microsoft.com/office/officeart/2005/8/layout/default"/>
    <dgm:cxn modelId="{DD6BD78A-3809-430F-AB44-343A5D2035AF}" type="presParOf" srcId="{C8204D96-3F8E-492C-92EB-AEA3630B8BF3}" destId="{89220010-6B59-43D3-9D5B-76DDB4FE04D2}" srcOrd="17" destOrd="0" presId="urn:microsoft.com/office/officeart/2005/8/layout/default"/>
    <dgm:cxn modelId="{0B4078C9-DEE9-49B0-A21F-0A5AF019E21F}" type="presParOf" srcId="{C8204D96-3F8E-492C-92EB-AEA3630B8BF3}" destId="{75024463-59CB-49B0-91ED-85821A4E1BF4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F8BE52F-E556-4F26-AD10-6AB384AC9EA9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64D4FCD-C626-4E48-88D4-23666F8CB38B}">
      <dgm:prSet phldrT="[Text]"/>
      <dgm:spPr/>
      <dgm:t>
        <a:bodyPr/>
        <a:lstStyle/>
        <a:p>
          <a:r>
            <a:rPr lang="en-US" dirty="0" smtClean="0"/>
            <a:t>Easy to repair</a:t>
          </a:r>
          <a:endParaRPr lang="en-US" dirty="0"/>
        </a:p>
      </dgm:t>
    </dgm:pt>
    <dgm:pt modelId="{4759DDE3-98F9-472F-A03E-094ACD88A1C8}" type="parTrans" cxnId="{ECA4AC04-9167-440B-8842-8B95F0471829}">
      <dgm:prSet/>
      <dgm:spPr/>
      <dgm:t>
        <a:bodyPr/>
        <a:lstStyle/>
        <a:p>
          <a:endParaRPr lang="en-US"/>
        </a:p>
      </dgm:t>
    </dgm:pt>
    <dgm:pt modelId="{3D6BC15E-48D9-40D1-A943-0269B91A8BEB}" type="sibTrans" cxnId="{ECA4AC04-9167-440B-8842-8B95F0471829}">
      <dgm:prSet/>
      <dgm:spPr/>
      <dgm:t>
        <a:bodyPr/>
        <a:lstStyle/>
        <a:p>
          <a:endParaRPr lang="en-US"/>
        </a:p>
      </dgm:t>
    </dgm:pt>
    <dgm:pt modelId="{48FE28D2-C287-412A-83ED-9CF6617C3DD4}">
      <dgm:prSet phldrT="[Text]"/>
      <dgm:spPr/>
      <dgm:t>
        <a:bodyPr/>
        <a:lstStyle/>
        <a:p>
          <a:r>
            <a:rPr lang="en-US" dirty="0" smtClean="0"/>
            <a:t>Durable and sturdy</a:t>
          </a:r>
          <a:endParaRPr lang="en-US" dirty="0"/>
        </a:p>
      </dgm:t>
    </dgm:pt>
    <dgm:pt modelId="{4B9AD4C4-B25C-42A2-901E-62521B012275}" type="parTrans" cxnId="{D9CA9299-B160-446E-8BB0-4237341916B2}">
      <dgm:prSet/>
      <dgm:spPr/>
      <dgm:t>
        <a:bodyPr/>
        <a:lstStyle/>
        <a:p>
          <a:endParaRPr lang="en-US"/>
        </a:p>
      </dgm:t>
    </dgm:pt>
    <dgm:pt modelId="{C00577E1-233F-4A07-9B86-84B06B46230D}" type="sibTrans" cxnId="{D9CA9299-B160-446E-8BB0-4237341916B2}">
      <dgm:prSet/>
      <dgm:spPr/>
      <dgm:t>
        <a:bodyPr/>
        <a:lstStyle/>
        <a:p>
          <a:endParaRPr lang="en-US"/>
        </a:p>
      </dgm:t>
    </dgm:pt>
    <dgm:pt modelId="{7724AC94-097E-484E-8A7B-E28256225D6E}">
      <dgm:prSet phldrT="[Text]"/>
      <dgm:spPr/>
      <dgm:t>
        <a:bodyPr/>
        <a:lstStyle/>
        <a:p>
          <a:r>
            <a:rPr lang="en-US" dirty="0" smtClean="0"/>
            <a:t>Under budget</a:t>
          </a:r>
          <a:endParaRPr lang="en-US" dirty="0"/>
        </a:p>
      </dgm:t>
    </dgm:pt>
    <dgm:pt modelId="{678F632D-1469-4884-BF6C-4F790CE9F0F0}" type="parTrans" cxnId="{9D8848B3-B33B-426B-91FC-CC9CDE7C9045}">
      <dgm:prSet/>
      <dgm:spPr/>
      <dgm:t>
        <a:bodyPr/>
        <a:lstStyle/>
        <a:p>
          <a:endParaRPr lang="en-US"/>
        </a:p>
      </dgm:t>
    </dgm:pt>
    <dgm:pt modelId="{3404FD99-56B4-4AAE-A856-E0BD57587C67}" type="sibTrans" cxnId="{9D8848B3-B33B-426B-91FC-CC9CDE7C9045}">
      <dgm:prSet/>
      <dgm:spPr/>
      <dgm:t>
        <a:bodyPr/>
        <a:lstStyle/>
        <a:p>
          <a:endParaRPr lang="en-US"/>
        </a:p>
      </dgm:t>
    </dgm:pt>
    <dgm:pt modelId="{F4F5D28F-CC87-46B0-A02B-EB7DFD2D41BC}">
      <dgm:prSet phldrT="[Text]"/>
      <dgm:spPr/>
      <dgm:t>
        <a:bodyPr/>
        <a:lstStyle/>
        <a:p>
          <a:r>
            <a:rPr lang="en-US" dirty="0" smtClean="0"/>
            <a:t>Maneuverable</a:t>
          </a:r>
          <a:endParaRPr lang="en-US" dirty="0"/>
        </a:p>
      </dgm:t>
    </dgm:pt>
    <dgm:pt modelId="{5996916F-6D6D-4232-939C-88877CB0D845}" type="parTrans" cxnId="{6C30A920-91B9-4C13-BF00-3E4982E94F3F}">
      <dgm:prSet/>
      <dgm:spPr/>
      <dgm:t>
        <a:bodyPr/>
        <a:lstStyle/>
        <a:p>
          <a:endParaRPr lang="en-US"/>
        </a:p>
      </dgm:t>
    </dgm:pt>
    <dgm:pt modelId="{2860FB4E-D0DB-4251-9CB6-700FB268D3B7}" type="sibTrans" cxnId="{6C30A920-91B9-4C13-BF00-3E4982E94F3F}">
      <dgm:prSet/>
      <dgm:spPr/>
      <dgm:t>
        <a:bodyPr/>
        <a:lstStyle/>
        <a:p>
          <a:endParaRPr lang="en-US"/>
        </a:p>
      </dgm:t>
    </dgm:pt>
    <dgm:pt modelId="{7E05AEF5-9ACB-463C-870C-FE057ED4A808}" type="pres">
      <dgm:prSet presAssocID="{AF8BE52F-E556-4F26-AD10-6AB384AC9EA9}" presName="diagram" presStyleCnt="0">
        <dgm:presLayoutVars>
          <dgm:dir/>
          <dgm:resizeHandles val="exact"/>
        </dgm:presLayoutVars>
      </dgm:prSet>
      <dgm:spPr/>
    </dgm:pt>
    <dgm:pt modelId="{E8A22002-A62F-4B8C-8A30-9D12997054DE}" type="pres">
      <dgm:prSet presAssocID="{664D4FCD-C626-4E48-88D4-23666F8CB38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554938-AF40-4EB1-821D-7E58DD6C6CF4}" type="pres">
      <dgm:prSet presAssocID="{3D6BC15E-48D9-40D1-A943-0269B91A8BEB}" presName="sibTrans" presStyleCnt="0"/>
      <dgm:spPr/>
    </dgm:pt>
    <dgm:pt modelId="{1D4A0C1A-C7A5-4477-BA34-3195BED079E5}" type="pres">
      <dgm:prSet presAssocID="{48FE28D2-C287-412A-83ED-9CF6617C3DD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60F512-7C56-4960-82B0-27375A64DD05}" type="pres">
      <dgm:prSet presAssocID="{C00577E1-233F-4A07-9B86-84B06B46230D}" presName="sibTrans" presStyleCnt="0"/>
      <dgm:spPr/>
    </dgm:pt>
    <dgm:pt modelId="{3EE74677-3B46-4743-95CF-7F30CAE6AB4C}" type="pres">
      <dgm:prSet presAssocID="{7724AC94-097E-484E-8A7B-E28256225D6E}" presName="node" presStyleLbl="node1" presStyleIdx="2" presStyleCnt="4">
        <dgm:presLayoutVars>
          <dgm:bulletEnabled val="1"/>
        </dgm:presLayoutVars>
      </dgm:prSet>
      <dgm:spPr/>
    </dgm:pt>
    <dgm:pt modelId="{436B428C-0598-471C-8385-C2C0B5E6BBCC}" type="pres">
      <dgm:prSet presAssocID="{3404FD99-56B4-4AAE-A856-E0BD57587C67}" presName="sibTrans" presStyleCnt="0"/>
      <dgm:spPr/>
    </dgm:pt>
    <dgm:pt modelId="{E69C6AA4-DC5C-4AC5-A833-699B252CA3C9}" type="pres">
      <dgm:prSet presAssocID="{F4F5D28F-CC87-46B0-A02B-EB7DFD2D41B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6D8884E-DBDF-466C-9DDB-0959327BBB5A}" type="presOf" srcId="{48FE28D2-C287-412A-83ED-9CF6617C3DD4}" destId="{1D4A0C1A-C7A5-4477-BA34-3195BED079E5}" srcOrd="0" destOrd="0" presId="urn:microsoft.com/office/officeart/2005/8/layout/default"/>
    <dgm:cxn modelId="{3154796C-AA89-46D9-B4F4-C83A94CC8AD9}" type="presOf" srcId="{664D4FCD-C626-4E48-88D4-23666F8CB38B}" destId="{E8A22002-A62F-4B8C-8A30-9D12997054DE}" srcOrd="0" destOrd="0" presId="urn:microsoft.com/office/officeart/2005/8/layout/default"/>
    <dgm:cxn modelId="{6B03FC79-CB87-43A7-B19A-6E6083B73DA8}" type="presOf" srcId="{7724AC94-097E-484E-8A7B-E28256225D6E}" destId="{3EE74677-3B46-4743-95CF-7F30CAE6AB4C}" srcOrd="0" destOrd="0" presId="urn:microsoft.com/office/officeart/2005/8/layout/default"/>
    <dgm:cxn modelId="{9D8848B3-B33B-426B-91FC-CC9CDE7C9045}" srcId="{AF8BE52F-E556-4F26-AD10-6AB384AC9EA9}" destId="{7724AC94-097E-484E-8A7B-E28256225D6E}" srcOrd="2" destOrd="0" parTransId="{678F632D-1469-4884-BF6C-4F790CE9F0F0}" sibTransId="{3404FD99-56B4-4AAE-A856-E0BD57587C67}"/>
    <dgm:cxn modelId="{5DCF384A-5297-487D-A2AD-30FCB3790670}" type="presOf" srcId="{F4F5D28F-CC87-46B0-A02B-EB7DFD2D41BC}" destId="{E69C6AA4-DC5C-4AC5-A833-699B252CA3C9}" srcOrd="0" destOrd="0" presId="urn:microsoft.com/office/officeart/2005/8/layout/default"/>
    <dgm:cxn modelId="{ECA4AC04-9167-440B-8842-8B95F0471829}" srcId="{AF8BE52F-E556-4F26-AD10-6AB384AC9EA9}" destId="{664D4FCD-C626-4E48-88D4-23666F8CB38B}" srcOrd="0" destOrd="0" parTransId="{4759DDE3-98F9-472F-A03E-094ACD88A1C8}" sibTransId="{3D6BC15E-48D9-40D1-A943-0269B91A8BEB}"/>
    <dgm:cxn modelId="{F07E0396-CDA8-477B-BE34-A1DA30B9AAA6}" type="presOf" srcId="{AF8BE52F-E556-4F26-AD10-6AB384AC9EA9}" destId="{7E05AEF5-9ACB-463C-870C-FE057ED4A808}" srcOrd="0" destOrd="0" presId="urn:microsoft.com/office/officeart/2005/8/layout/default"/>
    <dgm:cxn modelId="{6C30A920-91B9-4C13-BF00-3E4982E94F3F}" srcId="{AF8BE52F-E556-4F26-AD10-6AB384AC9EA9}" destId="{F4F5D28F-CC87-46B0-A02B-EB7DFD2D41BC}" srcOrd="3" destOrd="0" parTransId="{5996916F-6D6D-4232-939C-88877CB0D845}" sibTransId="{2860FB4E-D0DB-4251-9CB6-700FB268D3B7}"/>
    <dgm:cxn modelId="{D9CA9299-B160-446E-8BB0-4237341916B2}" srcId="{AF8BE52F-E556-4F26-AD10-6AB384AC9EA9}" destId="{48FE28D2-C287-412A-83ED-9CF6617C3DD4}" srcOrd="1" destOrd="0" parTransId="{4B9AD4C4-B25C-42A2-901E-62521B012275}" sibTransId="{C00577E1-233F-4A07-9B86-84B06B46230D}"/>
    <dgm:cxn modelId="{B7DDE791-3619-4F40-935A-8B10ABCA2324}" type="presParOf" srcId="{7E05AEF5-9ACB-463C-870C-FE057ED4A808}" destId="{E8A22002-A62F-4B8C-8A30-9D12997054DE}" srcOrd="0" destOrd="0" presId="urn:microsoft.com/office/officeart/2005/8/layout/default"/>
    <dgm:cxn modelId="{01789C75-CF0E-429B-89C9-AA286657E748}" type="presParOf" srcId="{7E05AEF5-9ACB-463C-870C-FE057ED4A808}" destId="{75554938-AF40-4EB1-821D-7E58DD6C6CF4}" srcOrd="1" destOrd="0" presId="urn:microsoft.com/office/officeart/2005/8/layout/default"/>
    <dgm:cxn modelId="{042465C0-009E-4B91-8521-8952C0BE721F}" type="presParOf" srcId="{7E05AEF5-9ACB-463C-870C-FE057ED4A808}" destId="{1D4A0C1A-C7A5-4477-BA34-3195BED079E5}" srcOrd="2" destOrd="0" presId="urn:microsoft.com/office/officeart/2005/8/layout/default"/>
    <dgm:cxn modelId="{B6396FDC-718D-42F2-8554-423AB02FE3CF}" type="presParOf" srcId="{7E05AEF5-9ACB-463C-870C-FE057ED4A808}" destId="{6660F512-7C56-4960-82B0-27375A64DD05}" srcOrd="3" destOrd="0" presId="urn:microsoft.com/office/officeart/2005/8/layout/default"/>
    <dgm:cxn modelId="{94591D67-7EE9-45F6-9EB8-3C19E8BD67D5}" type="presParOf" srcId="{7E05AEF5-9ACB-463C-870C-FE057ED4A808}" destId="{3EE74677-3B46-4743-95CF-7F30CAE6AB4C}" srcOrd="4" destOrd="0" presId="urn:microsoft.com/office/officeart/2005/8/layout/default"/>
    <dgm:cxn modelId="{55486B91-6431-432C-9A96-F29FDF6860F9}" type="presParOf" srcId="{7E05AEF5-9ACB-463C-870C-FE057ED4A808}" destId="{436B428C-0598-471C-8385-C2C0B5E6BBCC}" srcOrd="5" destOrd="0" presId="urn:microsoft.com/office/officeart/2005/8/layout/default"/>
    <dgm:cxn modelId="{4B0A4637-83E4-4232-BF11-3CAEC441C28A}" type="presParOf" srcId="{7E05AEF5-9ACB-463C-870C-FE057ED4A808}" destId="{E69C6AA4-DC5C-4AC5-A833-699B252CA3C9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969B42C-E993-4EF4-B222-9F9F624010B4}" type="doc">
      <dgm:prSet loTypeId="urn:microsoft.com/office/officeart/2005/8/layout/chevron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CE38F19-EA40-4F93-9454-EDA85EA08DCA}">
      <dgm:prSet phldrT="[Text]"/>
      <dgm:spPr/>
      <dgm:t>
        <a:bodyPr/>
        <a:lstStyle/>
        <a:p>
          <a:r>
            <a:rPr lang="en-US" dirty="0" smtClean="0"/>
            <a:t>Fall</a:t>
          </a:r>
          <a:endParaRPr lang="en-US" dirty="0"/>
        </a:p>
      </dgm:t>
    </dgm:pt>
    <dgm:pt modelId="{5D018146-4E1C-4E60-80AF-C7C6F8078397}" type="parTrans" cxnId="{6FCF1B09-05D6-4211-B308-5E1B91C188A9}">
      <dgm:prSet/>
      <dgm:spPr/>
      <dgm:t>
        <a:bodyPr/>
        <a:lstStyle/>
        <a:p>
          <a:endParaRPr lang="en-US"/>
        </a:p>
      </dgm:t>
    </dgm:pt>
    <dgm:pt modelId="{ADEFEF32-DB90-417E-9ECC-7BFD404815D5}" type="sibTrans" cxnId="{6FCF1B09-05D6-4211-B308-5E1B91C188A9}">
      <dgm:prSet/>
      <dgm:spPr/>
      <dgm:t>
        <a:bodyPr/>
        <a:lstStyle/>
        <a:p>
          <a:endParaRPr lang="en-US"/>
        </a:p>
      </dgm:t>
    </dgm:pt>
    <dgm:pt modelId="{2D0B17A4-4F25-4D60-A93B-FEBBCCAB9881}">
      <dgm:prSet phldrT="[Text]"/>
      <dgm:spPr/>
      <dgm:t>
        <a:bodyPr/>
        <a:lstStyle/>
        <a:p>
          <a:r>
            <a:rPr lang="en-US" dirty="0" smtClean="0"/>
            <a:t>Obtain funding</a:t>
          </a:r>
          <a:endParaRPr lang="en-US" dirty="0"/>
        </a:p>
      </dgm:t>
    </dgm:pt>
    <dgm:pt modelId="{BA49A8EE-4811-4441-91C8-F856031DA88B}" type="parTrans" cxnId="{4BC8891D-E75E-42CA-8868-3DFC3BEC595A}">
      <dgm:prSet/>
      <dgm:spPr/>
      <dgm:t>
        <a:bodyPr/>
        <a:lstStyle/>
        <a:p>
          <a:endParaRPr lang="en-US"/>
        </a:p>
      </dgm:t>
    </dgm:pt>
    <dgm:pt modelId="{B6D686DE-D41A-49A7-8DE6-8516484C7922}" type="sibTrans" cxnId="{4BC8891D-E75E-42CA-8868-3DFC3BEC595A}">
      <dgm:prSet/>
      <dgm:spPr/>
      <dgm:t>
        <a:bodyPr/>
        <a:lstStyle/>
        <a:p>
          <a:endParaRPr lang="en-US"/>
        </a:p>
      </dgm:t>
    </dgm:pt>
    <dgm:pt modelId="{AC5DDA50-BBFC-489E-A43E-4CA91D1CB242}">
      <dgm:prSet phldrT="[Text]"/>
      <dgm:spPr/>
      <dgm:t>
        <a:bodyPr/>
        <a:lstStyle/>
        <a:p>
          <a:r>
            <a:rPr lang="en-US" dirty="0" smtClean="0"/>
            <a:t>Winter</a:t>
          </a:r>
          <a:endParaRPr lang="en-US" dirty="0"/>
        </a:p>
      </dgm:t>
    </dgm:pt>
    <dgm:pt modelId="{B8C0BC87-F88D-47FD-BFC9-954EE69F073C}" type="parTrans" cxnId="{998D66B3-1C03-4CD8-AD3B-F1DC11C5AE6B}">
      <dgm:prSet/>
      <dgm:spPr/>
      <dgm:t>
        <a:bodyPr/>
        <a:lstStyle/>
        <a:p>
          <a:endParaRPr lang="en-US"/>
        </a:p>
      </dgm:t>
    </dgm:pt>
    <dgm:pt modelId="{03E2F4E5-10BE-4269-8134-BCB81069ED53}" type="sibTrans" cxnId="{998D66B3-1C03-4CD8-AD3B-F1DC11C5AE6B}">
      <dgm:prSet/>
      <dgm:spPr/>
      <dgm:t>
        <a:bodyPr/>
        <a:lstStyle/>
        <a:p>
          <a:endParaRPr lang="en-US"/>
        </a:p>
      </dgm:t>
    </dgm:pt>
    <dgm:pt modelId="{0A0CCA61-4292-4FC4-8A5D-D5A62DF6625E}">
      <dgm:prSet phldrT="[Text]"/>
      <dgm:spPr/>
      <dgm:t>
        <a:bodyPr/>
        <a:lstStyle/>
        <a:p>
          <a:r>
            <a:rPr lang="en-US" dirty="0" smtClean="0"/>
            <a:t>Test and debug 3lbers</a:t>
          </a:r>
          <a:endParaRPr lang="en-US" dirty="0"/>
        </a:p>
      </dgm:t>
    </dgm:pt>
    <dgm:pt modelId="{8DDBEE2D-3BA3-46A8-B3F5-6B89D775A7F2}" type="parTrans" cxnId="{3F41E43F-6122-4D7A-BAC1-C4675156521B}">
      <dgm:prSet/>
      <dgm:spPr/>
      <dgm:t>
        <a:bodyPr/>
        <a:lstStyle/>
        <a:p>
          <a:endParaRPr lang="en-US"/>
        </a:p>
      </dgm:t>
    </dgm:pt>
    <dgm:pt modelId="{9E8AA008-9FA5-48C1-8A77-BC2FBBA3DB57}" type="sibTrans" cxnId="{3F41E43F-6122-4D7A-BAC1-C4675156521B}">
      <dgm:prSet/>
      <dgm:spPr/>
      <dgm:t>
        <a:bodyPr/>
        <a:lstStyle/>
        <a:p>
          <a:endParaRPr lang="en-US"/>
        </a:p>
      </dgm:t>
    </dgm:pt>
    <dgm:pt modelId="{152605E8-21CF-40D4-8482-9556980A71CE}">
      <dgm:prSet phldrT="[Text]"/>
      <dgm:spPr/>
      <dgm:t>
        <a:bodyPr/>
        <a:lstStyle/>
        <a:p>
          <a:r>
            <a:rPr lang="en-US" dirty="0" smtClean="0"/>
            <a:t>Spring</a:t>
          </a:r>
          <a:endParaRPr lang="en-US" dirty="0"/>
        </a:p>
      </dgm:t>
    </dgm:pt>
    <dgm:pt modelId="{97FB5236-CCBD-48E7-A441-22CA74977AFF}" type="parTrans" cxnId="{0A8DD449-C1EE-410A-8EA7-C42B887AC14B}">
      <dgm:prSet/>
      <dgm:spPr/>
      <dgm:t>
        <a:bodyPr/>
        <a:lstStyle/>
        <a:p>
          <a:endParaRPr lang="en-US"/>
        </a:p>
      </dgm:t>
    </dgm:pt>
    <dgm:pt modelId="{409A4584-BC79-4E82-8FC3-9A8D6222928D}" type="sibTrans" cxnId="{0A8DD449-C1EE-410A-8EA7-C42B887AC14B}">
      <dgm:prSet/>
      <dgm:spPr/>
      <dgm:t>
        <a:bodyPr/>
        <a:lstStyle/>
        <a:p>
          <a:endParaRPr lang="en-US"/>
        </a:p>
      </dgm:t>
    </dgm:pt>
    <dgm:pt modelId="{678C90C8-375B-41BF-BB96-138050CE7CE2}">
      <dgm:prSet phldrT="[Text]"/>
      <dgm:spPr/>
      <dgm:t>
        <a:bodyPr/>
        <a:lstStyle/>
        <a:p>
          <a:r>
            <a:rPr lang="en-US" dirty="0" smtClean="0"/>
            <a:t>Test and debug 15lber</a:t>
          </a:r>
          <a:endParaRPr lang="en-US" dirty="0"/>
        </a:p>
      </dgm:t>
    </dgm:pt>
    <dgm:pt modelId="{F4B2C882-3FB8-43A3-B72F-5D784FCD3FBC}" type="parTrans" cxnId="{81021678-04DA-4DCD-BD25-59DF2620B391}">
      <dgm:prSet/>
      <dgm:spPr/>
      <dgm:t>
        <a:bodyPr/>
        <a:lstStyle/>
        <a:p>
          <a:endParaRPr lang="en-US"/>
        </a:p>
      </dgm:t>
    </dgm:pt>
    <dgm:pt modelId="{18758FAA-3518-4C7B-8189-0FD3D312E961}" type="sibTrans" cxnId="{81021678-04DA-4DCD-BD25-59DF2620B391}">
      <dgm:prSet/>
      <dgm:spPr/>
      <dgm:t>
        <a:bodyPr/>
        <a:lstStyle/>
        <a:p>
          <a:endParaRPr lang="en-US"/>
        </a:p>
      </dgm:t>
    </dgm:pt>
    <dgm:pt modelId="{FD4DE275-1633-4346-9B53-D04DE17B103B}">
      <dgm:prSet phldrT="[Text]"/>
      <dgm:spPr/>
      <dgm:t>
        <a:bodyPr/>
        <a:lstStyle/>
        <a:p>
          <a:r>
            <a:rPr lang="en-US" dirty="0" smtClean="0"/>
            <a:t>Design and build 3lb powered weapon ‘bots</a:t>
          </a:r>
          <a:endParaRPr lang="en-US" dirty="0"/>
        </a:p>
      </dgm:t>
    </dgm:pt>
    <dgm:pt modelId="{3329F712-F89D-4356-9B99-D5191012E6D1}" type="parTrans" cxnId="{00D77E33-21E1-4A94-ACFD-5570342CC496}">
      <dgm:prSet/>
      <dgm:spPr/>
      <dgm:t>
        <a:bodyPr/>
        <a:lstStyle/>
        <a:p>
          <a:endParaRPr lang="en-US"/>
        </a:p>
      </dgm:t>
    </dgm:pt>
    <dgm:pt modelId="{C8FA2140-08C8-430A-8CB4-A8B5BCC935D0}" type="sibTrans" cxnId="{00D77E33-21E1-4A94-ACFD-5570342CC496}">
      <dgm:prSet/>
      <dgm:spPr/>
      <dgm:t>
        <a:bodyPr/>
        <a:lstStyle/>
        <a:p>
          <a:endParaRPr lang="en-US"/>
        </a:p>
      </dgm:t>
    </dgm:pt>
    <dgm:pt modelId="{7EB1EB12-5F59-49E4-B19A-7178F6F722FF}">
      <dgm:prSet phldrT="[Text]"/>
      <dgm:spPr/>
      <dgm:t>
        <a:bodyPr/>
        <a:lstStyle/>
        <a:p>
          <a:r>
            <a:rPr lang="en-US" dirty="0" smtClean="0"/>
            <a:t>Improve driving skills with 3lbers</a:t>
          </a:r>
          <a:endParaRPr lang="en-US" dirty="0"/>
        </a:p>
      </dgm:t>
    </dgm:pt>
    <dgm:pt modelId="{592AB3C7-0617-4DB3-8B77-93D7E95D4192}" type="parTrans" cxnId="{C48FA0F2-B113-4F0D-88D7-26F51DA64A45}">
      <dgm:prSet/>
      <dgm:spPr/>
      <dgm:t>
        <a:bodyPr/>
        <a:lstStyle/>
        <a:p>
          <a:endParaRPr lang="en-US"/>
        </a:p>
      </dgm:t>
    </dgm:pt>
    <dgm:pt modelId="{721E4AB7-9E84-46EF-9077-96AC104E6073}" type="sibTrans" cxnId="{C48FA0F2-B113-4F0D-88D7-26F51DA64A45}">
      <dgm:prSet/>
      <dgm:spPr/>
      <dgm:t>
        <a:bodyPr/>
        <a:lstStyle/>
        <a:p>
          <a:endParaRPr lang="en-US"/>
        </a:p>
      </dgm:t>
    </dgm:pt>
    <dgm:pt modelId="{311BD2AA-7F51-4074-A6F6-5D7F9E8DD16D}">
      <dgm:prSet phldrT="[Text]"/>
      <dgm:spPr/>
      <dgm:t>
        <a:bodyPr/>
        <a:lstStyle/>
        <a:p>
          <a:r>
            <a:rPr lang="en-US" dirty="0" smtClean="0"/>
            <a:t>Build 15lb ‘bot</a:t>
          </a:r>
          <a:endParaRPr lang="en-US" dirty="0"/>
        </a:p>
      </dgm:t>
    </dgm:pt>
    <dgm:pt modelId="{732B930F-5ED7-4EB0-8D53-FF269F94E1F9}" type="parTrans" cxnId="{D42961CE-82A7-4CF8-9527-F1F477267BC9}">
      <dgm:prSet/>
      <dgm:spPr/>
      <dgm:t>
        <a:bodyPr/>
        <a:lstStyle/>
        <a:p>
          <a:endParaRPr lang="en-US"/>
        </a:p>
      </dgm:t>
    </dgm:pt>
    <dgm:pt modelId="{36FFD778-827D-464A-870E-E30FAACF4A57}" type="sibTrans" cxnId="{D42961CE-82A7-4CF8-9527-F1F477267BC9}">
      <dgm:prSet/>
      <dgm:spPr/>
      <dgm:t>
        <a:bodyPr/>
        <a:lstStyle/>
        <a:p>
          <a:endParaRPr lang="en-US"/>
        </a:p>
      </dgm:t>
    </dgm:pt>
    <dgm:pt modelId="{52F79D02-1A90-464A-B3DE-B6DB32374FB7}">
      <dgm:prSet phldrT="[Text]"/>
      <dgm:spPr/>
      <dgm:t>
        <a:bodyPr/>
        <a:lstStyle/>
        <a:p>
          <a:r>
            <a:rPr lang="en-US" dirty="0" smtClean="0"/>
            <a:t>Redesign 15lb ‘bot</a:t>
          </a:r>
          <a:endParaRPr lang="en-US" dirty="0"/>
        </a:p>
      </dgm:t>
    </dgm:pt>
    <dgm:pt modelId="{FBFA3FAF-5DF0-4281-A982-B6879210FE8D}" type="parTrans" cxnId="{A938378E-30FB-4E97-97C5-08B2FBCEE743}">
      <dgm:prSet/>
      <dgm:spPr/>
      <dgm:t>
        <a:bodyPr/>
        <a:lstStyle/>
        <a:p>
          <a:endParaRPr lang="en-US"/>
        </a:p>
      </dgm:t>
    </dgm:pt>
    <dgm:pt modelId="{8AE1A04D-B910-461E-9A87-6297D2FD522F}" type="sibTrans" cxnId="{A938378E-30FB-4E97-97C5-08B2FBCEE743}">
      <dgm:prSet/>
      <dgm:spPr/>
      <dgm:t>
        <a:bodyPr/>
        <a:lstStyle/>
        <a:p>
          <a:endParaRPr lang="en-US"/>
        </a:p>
      </dgm:t>
    </dgm:pt>
    <dgm:pt modelId="{C9DE5B61-8077-450F-9D05-B31068098143}">
      <dgm:prSet phldrT="[Text]"/>
      <dgm:spPr/>
      <dgm:t>
        <a:bodyPr/>
        <a:lstStyle/>
        <a:p>
          <a:r>
            <a:rPr lang="en-US" dirty="0" smtClean="0"/>
            <a:t>Compete in regional competitions with 3lbers</a:t>
          </a:r>
          <a:endParaRPr lang="en-US" dirty="0"/>
        </a:p>
      </dgm:t>
    </dgm:pt>
    <dgm:pt modelId="{E176DB0B-81D5-4B2E-AA7B-7F020E5F7B11}" type="parTrans" cxnId="{A90C7889-4AD7-472B-BFE2-D39E7A8F104C}">
      <dgm:prSet/>
      <dgm:spPr/>
      <dgm:t>
        <a:bodyPr/>
        <a:lstStyle/>
        <a:p>
          <a:endParaRPr lang="en-US"/>
        </a:p>
      </dgm:t>
    </dgm:pt>
    <dgm:pt modelId="{8C65BAB6-776B-4C2F-9B83-C14E704C8129}" type="sibTrans" cxnId="{A90C7889-4AD7-472B-BFE2-D39E7A8F104C}">
      <dgm:prSet/>
      <dgm:spPr/>
      <dgm:t>
        <a:bodyPr/>
        <a:lstStyle/>
        <a:p>
          <a:endParaRPr lang="en-US"/>
        </a:p>
      </dgm:t>
    </dgm:pt>
    <dgm:pt modelId="{AF1EAB68-E74E-484A-89FD-C6D49D426B2F}">
      <dgm:prSet phldrT="[Text]"/>
      <dgm:spPr/>
      <dgm:t>
        <a:bodyPr/>
        <a:lstStyle/>
        <a:p>
          <a:r>
            <a:rPr lang="en-US" dirty="0" smtClean="0"/>
            <a:t>Finalize design report</a:t>
          </a:r>
          <a:endParaRPr lang="en-US" dirty="0"/>
        </a:p>
      </dgm:t>
    </dgm:pt>
    <dgm:pt modelId="{2A74BFDD-E55E-48AB-94C6-6027F770AEBC}" type="parTrans" cxnId="{9D6161C8-DA7C-454C-BC5C-19303C68BE04}">
      <dgm:prSet/>
      <dgm:spPr/>
      <dgm:t>
        <a:bodyPr/>
        <a:lstStyle/>
        <a:p>
          <a:endParaRPr lang="en-US"/>
        </a:p>
      </dgm:t>
    </dgm:pt>
    <dgm:pt modelId="{B3B04C44-E8A8-47B8-8D71-351F905A12E7}" type="sibTrans" cxnId="{9D6161C8-DA7C-454C-BC5C-19303C68BE04}">
      <dgm:prSet/>
      <dgm:spPr/>
      <dgm:t>
        <a:bodyPr/>
        <a:lstStyle/>
        <a:p>
          <a:endParaRPr lang="en-US"/>
        </a:p>
      </dgm:t>
    </dgm:pt>
    <dgm:pt modelId="{49ECFF2F-E586-42AB-83F5-1ADDDE99000B}">
      <dgm:prSet phldrT="[Text]"/>
      <dgm:spPr/>
      <dgm:t>
        <a:bodyPr/>
        <a:lstStyle/>
        <a:p>
          <a:r>
            <a:rPr lang="en-US" dirty="0" smtClean="0"/>
            <a:t>Compete in Regional NRL competition</a:t>
          </a:r>
          <a:endParaRPr lang="en-US" dirty="0"/>
        </a:p>
      </dgm:t>
    </dgm:pt>
    <dgm:pt modelId="{A9CD20D9-CF91-4560-871C-6CA831762E1C}" type="parTrans" cxnId="{FB789E46-B32A-4341-9922-7E9AE94FC363}">
      <dgm:prSet/>
      <dgm:spPr/>
      <dgm:t>
        <a:bodyPr/>
        <a:lstStyle/>
        <a:p>
          <a:endParaRPr lang="en-US"/>
        </a:p>
      </dgm:t>
    </dgm:pt>
    <dgm:pt modelId="{D6553721-AE19-4C32-83F9-C6B45CAEB13B}" type="sibTrans" cxnId="{FB789E46-B32A-4341-9922-7E9AE94FC363}">
      <dgm:prSet/>
      <dgm:spPr/>
      <dgm:t>
        <a:bodyPr/>
        <a:lstStyle/>
        <a:p>
          <a:endParaRPr lang="en-US"/>
        </a:p>
      </dgm:t>
    </dgm:pt>
    <dgm:pt modelId="{BF4362AF-B65D-4147-9544-BA22BE42CACD}">
      <dgm:prSet phldrT="[Text]"/>
      <dgm:spPr/>
      <dgm:t>
        <a:bodyPr/>
        <a:lstStyle/>
        <a:p>
          <a:r>
            <a:rPr lang="en-US" dirty="0" smtClean="0"/>
            <a:t>Compete in NRL Nationals</a:t>
          </a:r>
          <a:endParaRPr lang="en-US" dirty="0"/>
        </a:p>
      </dgm:t>
    </dgm:pt>
    <dgm:pt modelId="{DD7AFE1D-48DE-4A31-A180-39AB801D43CE}" type="parTrans" cxnId="{10E566F5-B5E9-4842-8B0D-59B8C8C193E8}">
      <dgm:prSet/>
      <dgm:spPr/>
      <dgm:t>
        <a:bodyPr/>
        <a:lstStyle/>
        <a:p>
          <a:endParaRPr lang="en-US"/>
        </a:p>
      </dgm:t>
    </dgm:pt>
    <dgm:pt modelId="{E0810825-8A89-4E59-8B14-8CC1021D4972}" type="sibTrans" cxnId="{10E566F5-B5E9-4842-8B0D-59B8C8C193E8}">
      <dgm:prSet/>
      <dgm:spPr/>
      <dgm:t>
        <a:bodyPr/>
        <a:lstStyle/>
        <a:p>
          <a:endParaRPr lang="en-US"/>
        </a:p>
      </dgm:t>
    </dgm:pt>
    <dgm:pt modelId="{FAD72DD6-8834-4F8F-9DC3-1BF503B9E4E3}" type="pres">
      <dgm:prSet presAssocID="{E969B42C-E993-4EF4-B222-9F9F624010B4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D2347E5-16F5-4777-B37B-C31057057022}" type="pres">
      <dgm:prSet presAssocID="{BCE38F19-EA40-4F93-9454-EDA85EA08DCA}" presName="composite" presStyleCnt="0"/>
      <dgm:spPr/>
    </dgm:pt>
    <dgm:pt modelId="{6609FE8F-9EF5-4E83-B261-3D8C1760D76F}" type="pres">
      <dgm:prSet presAssocID="{BCE38F19-EA40-4F93-9454-EDA85EA08DCA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871122-1966-4638-A66A-0C516A329865}" type="pres">
      <dgm:prSet presAssocID="{BCE38F19-EA40-4F93-9454-EDA85EA08DCA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5EE1B3-0AE3-41D4-8851-F7191DA0B349}" type="pres">
      <dgm:prSet presAssocID="{ADEFEF32-DB90-417E-9ECC-7BFD404815D5}" presName="sp" presStyleCnt="0"/>
      <dgm:spPr/>
    </dgm:pt>
    <dgm:pt modelId="{15F95B70-353D-49FC-BACB-A79CE0522E63}" type="pres">
      <dgm:prSet presAssocID="{AC5DDA50-BBFC-489E-A43E-4CA91D1CB242}" presName="composite" presStyleCnt="0"/>
      <dgm:spPr/>
    </dgm:pt>
    <dgm:pt modelId="{576EBE40-B182-4805-85EC-923F2A715871}" type="pres">
      <dgm:prSet presAssocID="{AC5DDA50-BBFC-489E-A43E-4CA91D1CB242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7FAEF0-56CE-4886-866A-3E79F87B1681}" type="pres">
      <dgm:prSet presAssocID="{AC5DDA50-BBFC-489E-A43E-4CA91D1CB242}" presName="descendantText" presStyleLbl="alignAcc1" presStyleIdx="1" presStyleCnt="3" custLinFactNeighborX="549" custLinFactNeighborY="-20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6400E3-E406-4926-AFD9-2AB97121B732}" type="pres">
      <dgm:prSet presAssocID="{03E2F4E5-10BE-4269-8134-BCB81069ED53}" presName="sp" presStyleCnt="0"/>
      <dgm:spPr/>
    </dgm:pt>
    <dgm:pt modelId="{C172C31D-AC60-4C79-8A50-F2848ABD299B}" type="pres">
      <dgm:prSet presAssocID="{152605E8-21CF-40D4-8482-9556980A71CE}" presName="composite" presStyleCnt="0"/>
      <dgm:spPr/>
    </dgm:pt>
    <dgm:pt modelId="{A3614B5E-F79E-4FEC-9C9F-AA4381B0E4EC}" type="pres">
      <dgm:prSet presAssocID="{152605E8-21CF-40D4-8482-9556980A71CE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4F417B-82C1-4904-B1EC-2ECA574D9EB4}" type="pres">
      <dgm:prSet presAssocID="{152605E8-21CF-40D4-8482-9556980A71CE}" presName="descendantText" presStyleLbl="alignAcc1" presStyleIdx="2" presStyleCnt="3" custLinFactNeighborX="549" custLinFactNeighborY="65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48FA0F2-B113-4F0D-88D7-26F51DA64A45}" srcId="{AC5DDA50-BBFC-489E-A43E-4CA91D1CB242}" destId="{7EB1EB12-5F59-49E4-B19A-7178F6F722FF}" srcOrd="2" destOrd="0" parTransId="{592AB3C7-0617-4DB3-8B77-93D7E95D4192}" sibTransId="{721E4AB7-9E84-46EF-9077-96AC104E6073}"/>
    <dgm:cxn modelId="{C1DA7B10-E829-40DF-99DD-41D7F82E5786}" type="presOf" srcId="{7EB1EB12-5F59-49E4-B19A-7178F6F722FF}" destId="{997FAEF0-56CE-4886-866A-3E79F87B1681}" srcOrd="0" destOrd="2" presId="urn:microsoft.com/office/officeart/2005/8/layout/chevron2"/>
    <dgm:cxn modelId="{D6743A20-8C43-45F3-83C8-1093D63043D9}" type="presOf" srcId="{AC5DDA50-BBFC-489E-A43E-4CA91D1CB242}" destId="{576EBE40-B182-4805-85EC-923F2A715871}" srcOrd="0" destOrd="0" presId="urn:microsoft.com/office/officeart/2005/8/layout/chevron2"/>
    <dgm:cxn modelId="{998D66B3-1C03-4CD8-AD3B-F1DC11C5AE6B}" srcId="{E969B42C-E993-4EF4-B222-9F9F624010B4}" destId="{AC5DDA50-BBFC-489E-A43E-4CA91D1CB242}" srcOrd="1" destOrd="0" parTransId="{B8C0BC87-F88D-47FD-BFC9-954EE69F073C}" sibTransId="{03E2F4E5-10BE-4269-8134-BCB81069ED53}"/>
    <dgm:cxn modelId="{0A8DD449-C1EE-410A-8EA7-C42B887AC14B}" srcId="{E969B42C-E993-4EF4-B222-9F9F624010B4}" destId="{152605E8-21CF-40D4-8482-9556980A71CE}" srcOrd="2" destOrd="0" parTransId="{97FB5236-CCBD-48E7-A441-22CA74977AFF}" sibTransId="{409A4584-BC79-4E82-8FC3-9A8D6222928D}"/>
    <dgm:cxn modelId="{3F41E43F-6122-4D7A-BAC1-C4675156521B}" srcId="{AC5DDA50-BBFC-489E-A43E-4CA91D1CB242}" destId="{0A0CCA61-4292-4FC4-8A5D-D5A62DF6625E}" srcOrd="0" destOrd="0" parTransId="{8DDBEE2D-3BA3-46A8-B3F5-6B89D775A7F2}" sibTransId="{9E8AA008-9FA5-48C1-8A77-BC2FBBA3DB57}"/>
    <dgm:cxn modelId="{1C79965B-957D-4224-9291-1FC4E7F2005A}" type="presOf" srcId="{BCE38F19-EA40-4F93-9454-EDA85EA08DCA}" destId="{6609FE8F-9EF5-4E83-B261-3D8C1760D76F}" srcOrd="0" destOrd="0" presId="urn:microsoft.com/office/officeart/2005/8/layout/chevron2"/>
    <dgm:cxn modelId="{10E566F5-B5E9-4842-8B0D-59B8C8C193E8}" srcId="{152605E8-21CF-40D4-8482-9556980A71CE}" destId="{BF4362AF-B65D-4147-9544-BA22BE42CACD}" srcOrd="3" destOrd="0" parTransId="{DD7AFE1D-48DE-4A31-A180-39AB801D43CE}" sibTransId="{E0810825-8A89-4E59-8B14-8CC1021D4972}"/>
    <dgm:cxn modelId="{A90C7889-4AD7-472B-BFE2-D39E7A8F104C}" srcId="{AC5DDA50-BBFC-489E-A43E-4CA91D1CB242}" destId="{C9DE5B61-8077-450F-9D05-B31068098143}" srcOrd="3" destOrd="0" parTransId="{E176DB0B-81D5-4B2E-AA7B-7F020E5F7B11}" sibTransId="{8C65BAB6-776B-4C2F-9B83-C14E704C8129}"/>
    <dgm:cxn modelId="{BCBC3E73-7982-4E43-A96C-2B37C043B134}" type="presOf" srcId="{678C90C8-375B-41BF-BB96-138050CE7CE2}" destId="{294F417B-82C1-4904-B1EC-2ECA574D9EB4}" srcOrd="0" destOrd="0" presId="urn:microsoft.com/office/officeart/2005/8/layout/chevron2"/>
    <dgm:cxn modelId="{00D77E33-21E1-4A94-ACFD-5570342CC496}" srcId="{BCE38F19-EA40-4F93-9454-EDA85EA08DCA}" destId="{FD4DE275-1633-4346-9B53-D04DE17B103B}" srcOrd="1" destOrd="0" parTransId="{3329F712-F89D-4356-9B99-D5191012E6D1}" sibTransId="{C8FA2140-08C8-430A-8CB4-A8B5BCC935D0}"/>
    <dgm:cxn modelId="{1F178E70-94BA-4705-815D-CDE8FC586833}" type="presOf" srcId="{BF4362AF-B65D-4147-9544-BA22BE42CACD}" destId="{294F417B-82C1-4904-B1EC-2ECA574D9EB4}" srcOrd="0" destOrd="3" presId="urn:microsoft.com/office/officeart/2005/8/layout/chevron2"/>
    <dgm:cxn modelId="{134D9F8B-7883-41D6-8CFF-B8CA4D020D4E}" type="presOf" srcId="{C9DE5B61-8077-450F-9D05-B31068098143}" destId="{997FAEF0-56CE-4886-866A-3E79F87B1681}" srcOrd="0" destOrd="3" presId="urn:microsoft.com/office/officeart/2005/8/layout/chevron2"/>
    <dgm:cxn modelId="{095119F9-EDBA-44B7-A579-667E67861C73}" type="presOf" srcId="{0A0CCA61-4292-4FC4-8A5D-D5A62DF6625E}" destId="{997FAEF0-56CE-4886-866A-3E79F87B1681}" srcOrd="0" destOrd="0" presId="urn:microsoft.com/office/officeart/2005/8/layout/chevron2"/>
    <dgm:cxn modelId="{65D96A2C-6CEB-41B3-9D3A-6492143EFC7A}" type="presOf" srcId="{152605E8-21CF-40D4-8482-9556980A71CE}" destId="{A3614B5E-F79E-4FEC-9C9F-AA4381B0E4EC}" srcOrd="0" destOrd="0" presId="urn:microsoft.com/office/officeart/2005/8/layout/chevron2"/>
    <dgm:cxn modelId="{A938378E-30FB-4E97-97C5-08B2FBCEE743}" srcId="{BCE38F19-EA40-4F93-9454-EDA85EA08DCA}" destId="{52F79D02-1A90-464A-B3DE-B6DB32374FB7}" srcOrd="2" destOrd="0" parTransId="{FBFA3FAF-5DF0-4281-A982-B6879210FE8D}" sibTransId="{8AE1A04D-B910-461E-9A87-6297D2FD522F}"/>
    <dgm:cxn modelId="{E6A380B0-888A-4331-8958-344F6BEA3A83}" type="presOf" srcId="{311BD2AA-7F51-4074-A6F6-5D7F9E8DD16D}" destId="{997FAEF0-56CE-4886-866A-3E79F87B1681}" srcOrd="0" destOrd="1" presId="urn:microsoft.com/office/officeart/2005/8/layout/chevron2"/>
    <dgm:cxn modelId="{6FCF1B09-05D6-4211-B308-5E1B91C188A9}" srcId="{E969B42C-E993-4EF4-B222-9F9F624010B4}" destId="{BCE38F19-EA40-4F93-9454-EDA85EA08DCA}" srcOrd="0" destOrd="0" parTransId="{5D018146-4E1C-4E60-80AF-C7C6F8078397}" sibTransId="{ADEFEF32-DB90-417E-9ECC-7BFD404815D5}"/>
    <dgm:cxn modelId="{FDD11E46-66B6-4100-B1FD-95EFBC8829BF}" type="presOf" srcId="{AF1EAB68-E74E-484A-89FD-C6D49D426B2F}" destId="{294F417B-82C1-4904-B1EC-2ECA574D9EB4}" srcOrd="0" destOrd="1" presId="urn:microsoft.com/office/officeart/2005/8/layout/chevron2"/>
    <dgm:cxn modelId="{D42961CE-82A7-4CF8-9527-F1F477267BC9}" srcId="{AC5DDA50-BBFC-489E-A43E-4CA91D1CB242}" destId="{311BD2AA-7F51-4074-A6F6-5D7F9E8DD16D}" srcOrd="1" destOrd="0" parTransId="{732B930F-5ED7-4EB0-8D53-FF269F94E1F9}" sibTransId="{36FFD778-827D-464A-870E-E30FAACF4A57}"/>
    <dgm:cxn modelId="{401F42F8-BDF6-4D2D-B9F5-F7EFF59C9AFB}" type="presOf" srcId="{52F79D02-1A90-464A-B3DE-B6DB32374FB7}" destId="{C7871122-1966-4638-A66A-0C516A329865}" srcOrd="0" destOrd="2" presId="urn:microsoft.com/office/officeart/2005/8/layout/chevron2"/>
    <dgm:cxn modelId="{FB789E46-B32A-4341-9922-7E9AE94FC363}" srcId="{152605E8-21CF-40D4-8482-9556980A71CE}" destId="{49ECFF2F-E586-42AB-83F5-1ADDDE99000B}" srcOrd="2" destOrd="0" parTransId="{A9CD20D9-CF91-4560-871C-6CA831762E1C}" sibTransId="{D6553721-AE19-4C32-83F9-C6B45CAEB13B}"/>
    <dgm:cxn modelId="{0468FF1E-852A-49FE-A000-9409DB5B1E84}" type="presOf" srcId="{FD4DE275-1633-4346-9B53-D04DE17B103B}" destId="{C7871122-1966-4638-A66A-0C516A329865}" srcOrd="0" destOrd="1" presId="urn:microsoft.com/office/officeart/2005/8/layout/chevron2"/>
    <dgm:cxn modelId="{DEBABB16-25DD-448D-B03A-E35F36C1EA41}" type="presOf" srcId="{E969B42C-E993-4EF4-B222-9F9F624010B4}" destId="{FAD72DD6-8834-4F8F-9DC3-1BF503B9E4E3}" srcOrd="0" destOrd="0" presId="urn:microsoft.com/office/officeart/2005/8/layout/chevron2"/>
    <dgm:cxn modelId="{47120AA8-BE3D-4906-B106-8F772052AD2C}" type="presOf" srcId="{2D0B17A4-4F25-4D60-A93B-FEBBCCAB9881}" destId="{C7871122-1966-4638-A66A-0C516A329865}" srcOrd="0" destOrd="0" presId="urn:microsoft.com/office/officeart/2005/8/layout/chevron2"/>
    <dgm:cxn modelId="{A246874F-60FC-4570-81AD-ABE6F972D9A7}" type="presOf" srcId="{49ECFF2F-E586-42AB-83F5-1ADDDE99000B}" destId="{294F417B-82C1-4904-B1EC-2ECA574D9EB4}" srcOrd="0" destOrd="2" presId="urn:microsoft.com/office/officeart/2005/8/layout/chevron2"/>
    <dgm:cxn modelId="{81021678-04DA-4DCD-BD25-59DF2620B391}" srcId="{152605E8-21CF-40D4-8482-9556980A71CE}" destId="{678C90C8-375B-41BF-BB96-138050CE7CE2}" srcOrd="0" destOrd="0" parTransId="{F4B2C882-3FB8-43A3-B72F-5D784FCD3FBC}" sibTransId="{18758FAA-3518-4C7B-8189-0FD3D312E961}"/>
    <dgm:cxn modelId="{4BC8891D-E75E-42CA-8868-3DFC3BEC595A}" srcId="{BCE38F19-EA40-4F93-9454-EDA85EA08DCA}" destId="{2D0B17A4-4F25-4D60-A93B-FEBBCCAB9881}" srcOrd="0" destOrd="0" parTransId="{BA49A8EE-4811-4441-91C8-F856031DA88B}" sibTransId="{B6D686DE-D41A-49A7-8DE6-8516484C7922}"/>
    <dgm:cxn modelId="{9D6161C8-DA7C-454C-BC5C-19303C68BE04}" srcId="{152605E8-21CF-40D4-8482-9556980A71CE}" destId="{AF1EAB68-E74E-484A-89FD-C6D49D426B2F}" srcOrd="1" destOrd="0" parTransId="{2A74BFDD-E55E-48AB-94C6-6027F770AEBC}" sibTransId="{B3B04C44-E8A8-47B8-8D71-351F905A12E7}"/>
    <dgm:cxn modelId="{680CDB56-0956-43FC-91B7-0578F7F512FC}" type="presParOf" srcId="{FAD72DD6-8834-4F8F-9DC3-1BF503B9E4E3}" destId="{3D2347E5-16F5-4777-B37B-C31057057022}" srcOrd="0" destOrd="0" presId="urn:microsoft.com/office/officeart/2005/8/layout/chevron2"/>
    <dgm:cxn modelId="{DE59C27D-5C43-42DF-B7DB-03914D85E2DB}" type="presParOf" srcId="{3D2347E5-16F5-4777-B37B-C31057057022}" destId="{6609FE8F-9EF5-4E83-B261-3D8C1760D76F}" srcOrd="0" destOrd="0" presId="urn:microsoft.com/office/officeart/2005/8/layout/chevron2"/>
    <dgm:cxn modelId="{6B6A6746-89B9-44DD-BC12-F5E8FE0A1A35}" type="presParOf" srcId="{3D2347E5-16F5-4777-B37B-C31057057022}" destId="{C7871122-1966-4638-A66A-0C516A329865}" srcOrd="1" destOrd="0" presId="urn:microsoft.com/office/officeart/2005/8/layout/chevron2"/>
    <dgm:cxn modelId="{CCF1C9D9-3757-47BA-B143-AD56F22039B5}" type="presParOf" srcId="{FAD72DD6-8834-4F8F-9DC3-1BF503B9E4E3}" destId="{D85EE1B3-0AE3-41D4-8851-F7191DA0B349}" srcOrd="1" destOrd="0" presId="urn:microsoft.com/office/officeart/2005/8/layout/chevron2"/>
    <dgm:cxn modelId="{6EC40142-789A-41A5-B7BF-3C0B8EADAD4B}" type="presParOf" srcId="{FAD72DD6-8834-4F8F-9DC3-1BF503B9E4E3}" destId="{15F95B70-353D-49FC-BACB-A79CE0522E63}" srcOrd="2" destOrd="0" presId="urn:microsoft.com/office/officeart/2005/8/layout/chevron2"/>
    <dgm:cxn modelId="{7A30A38F-D09E-4450-AE31-52379E14E382}" type="presParOf" srcId="{15F95B70-353D-49FC-BACB-A79CE0522E63}" destId="{576EBE40-B182-4805-85EC-923F2A715871}" srcOrd="0" destOrd="0" presId="urn:microsoft.com/office/officeart/2005/8/layout/chevron2"/>
    <dgm:cxn modelId="{401295B3-69CD-401F-B8C3-EBE1C176522C}" type="presParOf" srcId="{15F95B70-353D-49FC-BACB-A79CE0522E63}" destId="{997FAEF0-56CE-4886-866A-3E79F87B1681}" srcOrd="1" destOrd="0" presId="urn:microsoft.com/office/officeart/2005/8/layout/chevron2"/>
    <dgm:cxn modelId="{BB751BFF-1ED8-4F0A-B73D-B4590151F764}" type="presParOf" srcId="{FAD72DD6-8834-4F8F-9DC3-1BF503B9E4E3}" destId="{E96400E3-E406-4926-AFD9-2AB97121B732}" srcOrd="3" destOrd="0" presId="urn:microsoft.com/office/officeart/2005/8/layout/chevron2"/>
    <dgm:cxn modelId="{ACE2F745-AAA4-408D-A073-89570C5994AA}" type="presParOf" srcId="{FAD72DD6-8834-4F8F-9DC3-1BF503B9E4E3}" destId="{C172C31D-AC60-4C79-8A50-F2848ABD299B}" srcOrd="4" destOrd="0" presId="urn:microsoft.com/office/officeart/2005/8/layout/chevron2"/>
    <dgm:cxn modelId="{37AE5D9C-003C-4B9B-BBFE-1D16320117E1}" type="presParOf" srcId="{C172C31D-AC60-4C79-8A50-F2848ABD299B}" destId="{A3614B5E-F79E-4FEC-9C9F-AA4381B0E4EC}" srcOrd="0" destOrd="0" presId="urn:microsoft.com/office/officeart/2005/8/layout/chevron2"/>
    <dgm:cxn modelId="{6068DB94-3465-4B97-8B58-311BCB14400A}" type="presParOf" srcId="{C172C31D-AC60-4C79-8A50-F2848ABD299B}" destId="{294F417B-82C1-4904-B1EC-2ECA574D9EB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A9BDDA-2FD8-4903-9915-72DB803FE9E2}" type="doc">
      <dgm:prSet loTypeId="urn:microsoft.com/office/officeart/2005/8/layout/hierarchy6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FF3A7DA-C94B-45C7-A1A5-B1FC8595D091}">
      <dgm:prSet phldrT="[Text]" custT="1"/>
      <dgm:spPr/>
      <dgm:t>
        <a:bodyPr/>
        <a:lstStyle/>
        <a:p>
          <a:pPr algn="l"/>
          <a:r>
            <a:rPr lang="en-US" sz="900" b="1" u="sng" dirty="0" smtClean="0"/>
            <a:t>President:</a:t>
          </a:r>
          <a:r>
            <a:rPr lang="en-US" sz="900" b="1" u="none" dirty="0" smtClean="0"/>
            <a:t>	Allison Crump</a:t>
          </a:r>
        </a:p>
        <a:p>
          <a:pPr algn="l"/>
          <a:r>
            <a:rPr lang="en-US" sz="900" b="1" u="sng" dirty="0" smtClean="0"/>
            <a:t>Vice-President:</a:t>
          </a:r>
          <a:r>
            <a:rPr lang="en-US" sz="900" b="1" u="none" dirty="0" smtClean="0"/>
            <a:t>	Gustavo Romo</a:t>
          </a:r>
        </a:p>
        <a:p>
          <a:pPr algn="l"/>
          <a:r>
            <a:rPr lang="en-US" sz="900" b="1" u="sng" dirty="0" smtClean="0"/>
            <a:t>Secretary:</a:t>
          </a:r>
          <a:r>
            <a:rPr lang="en-US" sz="900" b="1" u="none" dirty="0" smtClean="0"/>
            <a:t>	Rain Dartt</a:t>
          </a:r>
        </a:p>
        <a:p>
          <a:pPr algn="l"/>
          <a:r>
            <a:rPr lang="en-US" sz="900" b="1" u="sng" dirty="0" smtClean="0"/>
            <a:t>Treasurer:</a:t>
          </a:r>
          <a:r>
            <a:rPr lang="en-US" sz="900" b="1" u="none" dirty="0" smtClean="0"/>
            <a:t>	Ben Griffith</a:t>
          </a:r>
        </a:p>
        <a:p>
          <a:pPr algn="l"/>
          <a:r>
            <a:rPr lang="en-US" sz="900" b="1" u="sng" dirty="0" smtClean="0"/>
            <a:t>Public Relations:</a:t>
          </a:r>
          <a:r>
            <a:rPr lang="en-US" sz="900" b="1" u="none" dirty="0" smtClean="0"/>
            <a:t>	Elena Chong</a:t>
          </a:r>
          <a:endParaRPr lang="en-US" sz="900" b="1" u="none" dirty="0"/>
        </a:p>
      </dgm:t>
    </dgm:pt>
    <dgm:pt modelId="{D9448AF6-0650-4700-8D79-2547863F80CD}" type="parTrans" cxnId="{4C6869D1-AAAA-467B-A6AA-FEC86373E35C}">
      <dgm:prSet/>
      <dgm:spPr/>
      <dgm:t>
        <a:bodyPr/>
        <a:lstStyle/>
        <a:p>
          <a:endParaRPr lang="en-US"/>
        </a:p>
      </dgm:t>
    </dgm:pt>
    <dgm:pt modelId="{4F078EA8-0171-4D88-9B15-DE9ED60F779A}" type="sibTrans" cxnId="{4C6869D1-AAAA-467B-A6AA-FEC86373E35C}">
      <dgm:prSet/>
      <dgm:spPr/>
      <dgm:t>
        <a:bodyPr/>
        <a:lstStyle/>
        <a:p>
          <a:endParaRPr lang="en-US"/>
        </a:p>
      </dgm:t>
    </dgm:pt>
    <dgm:pt modelId="{7D65BFFC-C6CE-4956-A29D-AC50AB8EF308}">
      <dgm:prSet phldrT="[Text]" custT="1"/>
      <dgm:spPr/>
      <dgm:t>
        <a:bodyPr/>
        <a:lstStyle/>
        <a:p>
          <a:r>
            <a:rPr lang="en-US" sz="1000" dirty="0" smtClean="0"/>
            <a:t>MATE</a:t>
          </a:r>
          <a:endParaRPr lang="en-US" sz="1000" dirty="0"/>
        </a:p>
      </dgm:t>
    </dgm:pt>
    <dgm:pt modelId="{4ED091DE-33AE-47BA-9B3B-251C9ABE734A}" type="parTrans" cxnId="{27FCA072-97DE-4E50-A73E-C194EE57DD80}">
      <dgm:prSet/>
      <dgm:spPr/>
      <dgm:t>
        <a:bodyPr/>
        <a:lstStyle/>
        <a:p>
          <a:endParaRPr lang="en-US"/>
        </a:p>
      </dgm:t>
    </dgm:pt>
    <dgm:pt modelId="{FD895C95-BEC9-4732-B48B-D00BC7557579}" type="sibTrans" cxnId="{27FCA072-97DE-4E50-A73E-C194EE57DD80}">
      <dgm:prSet/>
      <dgm:spPr/>
      <dgm:t>
        <a:bodyPr/>
        <a:lstStyle/>
        <a:p>
          <a:endParaRPr lang="en-US"/>
        </a:p>
      </dgm:t>
    </dgm:pt>
    <dgm:pt modelId="{EAAEC5CD-B4B8-42E9-99DB-F3D3F33B5A0C}">
      <dgm:prSet phldrT="[Text]" custT="1"/>
      <dgm:spPr/>
      <dgm:t>
        <a:bodyPr/>
        <a:lstStyle/>
        <a:p>
          <a:r>
            <a:rPr lang="en-US" sz="1000" dirty="0" smtClean="0"/>
            <a:t>Air</a:t>
          </a:r>
          <a:endParaRPr lang="en-US" sz="1000" dirty="0"/>
        </a:p>
      </dgm:t>
    </dgm:pt>
    <dgm:pt modelId="{D61184F7-FAEE-485C-8C72-6F2016061C9D}" type="parTrans" cxnId="{E1FA1B54-63ED-4D81-90D7-C9DCAA5F601E}">
      <dgm:prSet/>
      <dgm:spPr/>
      <dgm:t>
        <a:bodyPr/>
        <a:lstStyle/>
        <a:p>
          <a:endParaRPr lang="en-US"/>
        </a:p>
      </dgm:t>
    </dgm:pt>
    <dgm:pt modelId="{4C021DE9-C71B-4B5B-B6D6-CB93E2A903E0}" type="sibTrans" cxnId="{E1FA1B54-63ED-4D81-90D7-C9DCAA5F601E}">
      <dgm:prSet/>
      <dgm:spPr/>
      <dgm:t>
        <a:bodyPr/>
        <a:lstStyle/>
        <a:p>
          <a:endParaRPr lang="en-US"/>
        </a:p>
      </dgm:t>
    </dgm:pt>
    <dgm:pt modelId="{16E18197-92A6-4584-9F22-E5FAECF24061}">
      <dgm:prSet phldrT="[Text]" custT="1"/>
      <dgm:spPr/>
      <dgm:t>
        <a:bodyPr/>
        <a:lstStyle/>
        <a:p>
          <a:r>
            <a:rPr lang="en-US" sz="2000" dirty="0" smtClean="0"/>
            <a:t>Officers</a:t>
          </a:r>
          <a:endParaRPr lang="en-US" sz="2800" dirty="0"/>
        </a:p>
      </dgm:t>
    </dgm:pt>
    <dgm:pt modelId="{C9088383-FCBC-490F-9E62-5B6681E07496}" type="parTrans" cxnId="{565E71F9-7D04-478C-9694-81FA4EFA346F}">
      <dgm:prSet/>
      <dgm:spPr/>
      <dgm:t>
        <a:bodyPr/>
        <a:lstStyle/>
        <a:p>
          <a:endParaRPr lang="en-US"/>
        </a:p>
      </dgm:t>
    </dgm:pt>
    <dgm:pt modelId="{F9600426-0313-4943-B114-AF83EB34514E}" type="sibTrans" cxnId="{565E71F9-7D04-478C-9694-81FA4EFA346F}">
      <dgm:prSet/>
      <dgm:spPr/>
      <dgm:t>
        <a:bodyPr/>
        <a:lstStyle/>
        <a:p>
          <a:endParaRPr lang="en-US"/>
        </a:p>
      </dgm:t>
    </dgm:pt>
    <dgm:pt modelId="{AA4A39E2-BE8E-4404-95AC-452C3B882088}">
      <dgm:prSet phldrT="[Text]" custT="1"/>
      <dgm:spPr/>
      <dgm:t>
        <a:bodyPr/>
        <a:lstStyle/>
        <a:p>
          <a:r>
            <a:rPr lang="en-US" sz="2000" dirty="0" smtClean="0"/>
            <a:t>Competition Teams</a:t>
          </a:r>
          <a:endParaRPr lang="en-US" sz="2000" dirty="0"/>
        </a:p>
      </dgm:t>
    </dgm:pt>
    <dgm:pt modelId="{825CB515-9DF6-44EC-8B39-DBC2F13AAD61}" type="parTrans" cxnId="{357C4F64-0659-4F78-9293-D0B8403CF070}">
      <dgm:prSet/>
      <dgm:spPr/>
      <dgm:t>
        <a:bodyPr/>
        <a:lstStyle/>
        <a:p>
          <a:endParaRPr lang="en-US"/>
        </a:p>
      </dgm:t>
    </dgm:pt>
    <dgm:pt modelId="{C2D94801-C4D1-43C4-BF93-E2FDDB59FF7F}" type="sibTrans" cxnId="{357C4F64-0659-4F78-9293-D0B8403CF070}">
      <dgm:prSet/>
      <dgm:spPr/>
      <dgm:t>
        <a:bodyPr/>
        <a:lstStyle/>
        <a:p>
          <a:endParaRPr lang="en-US"/>
        </a:p>
      </dgm:t>
    </dgm:pt>
    <dgm:pt modelId="{57E3B85F-2E05-4A35-A7FF-2A404F07C697}">
      <dgm:prSet phldrT="[Text]" custT="1"/>
      <dgm:spPr/>
      <dgm:t>
        <a:bodyPr/>
        <a:lstStyle/>
        <a:p>
          <a:r>
            <a:rPr lang="en-US" sz="1000" dirty="0" smtClean="0"/>
            <a:t>IGVC</a:t>
          </a:r>
          <a:endParaRPr lang="en-US" sz="1000" dirty="0"/>
        </a:p>
      </dgm:t>
    </dgm:pt>
    <dgm:pt modelId="{9C80DBDA-0E36-44C5-88FB-77B0D4CBF09F}" type="parTrans" cxnId="{CCA7294D-135B-4D2E-92B5-5A9072CA487E}">
      <dgm:prSet/>
      <dgm:spPr/>
      <dgm:t>
        <a:bodyPr/>
        <a:lstStyle/>
        <a:p>
          <a:endParaRPr lang="en-US"/>
        </a:p>
      </dgm:t>
    </dgm:pt>
    <dgm:pt modelId="{A67C6A3C-FD02-4F0C-A051-0C97229EBD56}" type="sibTrans" cxnId="{CCA7294D-135B-4D2E-92B5-5A9072CA487E}">
      <dgm:prSet/>
      <dgm:spPr/>
      <dgm:t>
        <a:bodyPr/>
        <a:lstStyle/>
        <a:p>
          <a:endParaRPr lang="en-US"/>
        </a:p>
      </dgm:t>
    </dgm:pt>
    <dgm:pt modelId="{C80D0DEE-BD5C-43CF-B323-97FE6B9DAA22}">
      <dgm:prSet phldrT="[Text]" custT="1"/>
      <dgm:spPr/>
      <dgm:t>
        <a:bodyPr/>
        <a:lstStyle/>
        <a:p>
          <a:r>
            <a:rPr lang="en-US" sz="1000" dirty="0" smtClean="0"/>
            <a:t>Peter Heath</a:t>
          </a:r>
        </a:p>
      </dgm:t>
    </dgm:pt>
    <dgm:pt modelId="{1ED5B3FA-4104-4917-8FDE-D9A634FF0181}" type="sibTrans" cxnId="{A8DD9D43-14C9-4CEC-ABBF-40410E9C8234}">
      <dgm:prSet/>
      <dgm:spPr/>
      <dgm:t>
        <a:bodyPr/>
        <a:lstStyle/>
        <a:p>
          <a:endParaRPr lang="en-US"/>
        </a:p>
      </dgm:t>
    </dgm:pt>
    <dgm:pt modelId="{429D7148-5588-4A96-A787-A3491D74825C}" type="parTrans" cxnId="{A8DD9D43-14C9-4CEC-ABBF-40410E9C8234}">
      <dgm:prSet/>
      <dgm:spPr/>
      <dgm:t>
        <a:bodyPr/>
        <a:lstStyle/>
        <a:p>
          <a:endParaRPr lang="en-US"/>
        </a:p>
      </dgm:t>
    </dgm:pt>
    <dgm:pt modelId="{F825C940-94F3-4471-81C9-967DB0B10473}">
      <dgm:prSet phldrT="[Text]" custT="1"/>
      <dgm:spPr/>
      <dgm:t>
        <a:bodyPr/>
        <a:lstStyle/>
        <a:p>
          <a:r>
            <a:rPr lang="en-US" sz="1000" u="sng" dirty="0" smtClean="0"/>
            <a:t>Software Systems</a:t>
          </a:r>
          <a:endParaRPr lang="en-US" sz="1000" u="none" dirty="0" smtClean="0"/>
        </a:p>
        <a:p>
          <a:r>
            <a:rPr lang="en-US" sz="1000" u="none" dirty="0" smtClean="0"/>
            <a:t>Andrew Tebbe</a:t>
          </a:r>
        </a:p>
      </dgm:t>
    </dgm:pt>
    <dgm:pt modelId="{F8A8C0A2-BEBB-4FF1-9E7A-68430C399BAB}" type="sibTrans" cxnId="{25831EB3-5C2D-49A1-B6C6-0C9F7652A459}">
      <dgm:prSet/>
      <dgm:spPr/>
      <dgm:t>
        <a:bodyPr/>
        <a:lstStyle/>
        <a:p>
          <a:endParaRPr lang="en-US"/>
        </a:p>
      </dgm:t>
    </dgm:pt>
    <dgm:pt modelId="{784DA261-90EB-41F4-959C-EC738AA86C9E}" type="parTrans" cxnId="{25831EB3-5C2D-49A1-B6C6-0C9F7652A459}">
      <dgm:prSet/>
      <dgm:spPr/>
      <dgm:t>
        <a:bodyPr/>
        <a:lstStyle/>
        <a:p>
          <a:endParaRPr lang="en-US"/>
        </a:p>
      </dgm:t>
    </dgm:pt>
    <dgm:pt modelId="{2AE6DDBF-C178-430E-B0C1-5201E0D566B2}">
      <dgm:prSet phldrT="[Text]" custT="1"/>
      <dgm:spPr/>
      <dgm:t>
        <a:bodyPr/>
        <a:lstStyle/>
        <a:p>
          <a:r>
            <a:rPr lang="en-US" sz="1000" u="sng" dirty="0" smtClean="0"/>
            <a:t>Hardware Systems</a:t>
          </a:r>
          <a:endParaRPr lang="en-US" sz="1000" u="none" dirty="0" smtClean="0"/>
        </a:p>
        <a:p>
          <a:r>
            <a:rPr lang="en-US" sz="1000" u="none" dirty="0" smtClean="0"/>
            <a:t>Michael </a:t>
          </a:r>
          <a:r>
            <a:rPr lang="en-US" sz="1000" u="none" dirty="0" err="1" smtClean="0"/>
            <a:t>Pauly</a:t>
          </a:r>
          <a:endParaRPr lang="en-US" sz="1000" u="none" dirty="0" smtClean="0"/>
        </a:p>
      </dgm:t>
    </dgm:pt>
    <dgm:pt modelId="{0862A08A-49EA-45F6-B5C1-564F9E560ACB}" type="sibTrans" cxnId="{3DFECD52-1422-4B5F-81EB-BE9FCBE1B6CC}">
      <dgm:prSet/>
      <dgm:spPr/>
      <dgm:t>
        <a:bodyPr/>
        <a:lstStyle/>
        <a:p>
          <a:endParaRPr lang="en-US"/>
        </a:p>
      </dgm:t>
    </dgm:pt>
    <dgm:pt modelId="{0195409F-448D-4A11-AC0D-A8A7DB245E1A}" type="parTrans" cxnId="{3DFECD52-1422-4B5F-81EB-BE9FCBE1B6CC}">
      <dgm:prSet/>
      <dgm:spPr/>
      <dgm:t>
        <a:bodyPr/>
        <a:lstStyle/>
        <a:p>
          <a:endParaRPr lang="en-US"/>
        </a:p>
      </dgm:t>
    </dgm:pt>
    <dgm:pt modelId="{1F59979A-EBB8-481E-A916-02AF4AAABE93}">
      <dgm:prSet phldrT="[Text]" custT="1"/>
      <dgm:spPr/>
      <dgm:t>
        <a:bodyPr/>
        <a:lstStyle/>
        <a:p>
          <a:r>
            <a:rPr lang="en-US" sz="1000" i="0" dirty="0" smtClean="0"/>
            <a:t>Alex </a:t>
          </a:r>
          <a:r>
            <a:rPr lang="en-US" sz="1000" i="0" dirty="0" err="1" smtClean="0"/>
            <a:t>Memering</a:t>
          </a:r>
          <a:endParaRPr lang="en-US" sz="1000" i="0" dirty="0"/>
        </a:p>
      </dgm:t>
    </dgm:pt>
    <dgm:pt modelId="{87D87A7A-35A1-4440-A233-31E65332E16B}" type="sibTrans" cxnId="{72A2D868-C165-4861-AF75-050B54A715EE}">
      <dgm:prSet/>
      <dgm:spPr/>
      <dgm:t>
        <a:bodyPr/>
        <a:lstStyle/>
        <a:p>
          <a:endParaRPr lang="en-US"/>
        </a:p>
      </dgm:t>
    </dgm:pt>
    <dgm:pt modelId="{8F4F96C3-DF90-446F-A8BB-E1A9A5A582B4}" type="parTrans" cxnId="{72A2D868-C165-4861-AF75-050B54A715EE}">
      <dgm:prSet/>
      <dgm:spPr/>
      <dgm:t>
        <a:bodyPr/>
        <a:lstStyle/>
        <a:p>
          <a:endParaRPr lang="en-US"/>
        </a:p>
      </dgm:t>
    </dgm:pt>
    <dgm:pt modelId="{A98891D8-3D19-4085-853D-B016B0061381}">
      <dgm:prSet phldrT="[Text]" custT="1"/>
      <dgm:spPr/>
      <dgm:t>
        <a:bodyPr/>
        <a:lstStyle/>
        <a:p>
          <a:r>
            <a:rPr lang="en-US" sz="2400" dirty="0" smtClean="0"/>
            <a:t>Team</a:t>
          </a:r>
          <a:r>
            <a:rPr lang="en-US" sz="2400" baseline="0" dirty="0" smtClean="0"/>
            <a:t> Leaders</a:t>
          </a:r>
          <a:endParaRPr lang="en-US" sz="2400" dirty="0"/>
        </a:p>
      </dgm:t>
    </dgm:pt>
    <dgm:pt modelId="{91DFD6F0-9C62-4AA5-9EDA-DD58C5C3B903}" type="sibTrans" cxnId="{014A875A-8BA7-469A-8531-8B55A0F5FCF7}">
      <dgm:prSet/>
      <dgm:spPr/>
      <dgm:t>
        <a:bodyPr/>
        <a:lstStyle/>
        <a:p>
          <a:endParaRPr lang="en-US"/>
        </a:p>
      </dgm:t>
    </dgm:pt>
    <dgm:pt modelId="{0DB14409-4610-48A5-93FB-871257D21ABA}" type="parTrans" cxnId="{014A875A-8BA7-469A-8531-8B55A0F5FCF7}">
      <dgm:prSet/>
      <dgm:spPr/>
      <dgm:t>
        <a:bodyPr/>
        <a:lstStyle/>
        <a:p>
          <a:endParaRPr lang="en-US"/>
        </a:p>
      </dgm:t>
    </dgm:pt>
    <dgm:pt modelId="{3FCF7D2E-8935-4815-A46B-3F9146B07141}">
      <dgm:prSet phldrT="[Text]" custT="1"/>
      <dgm:spPr/>
      <dgm:t>
        <a:bodyPr/>
        <a:lstStyle/>
        <a:p>
          <a:r>
            <a:rPr lang="en-US" sz="1000" i="0" dirty="0" smtClean="0"/>
            <a:t>Battlebots</a:t>
          </a:r>
          <a:endParaRPr lang="en-US" sz="1000" i="0" dirty="0"/>
        </a:p>
      </dgm:t>
    </dgm:pt>
    <dgm:pt modelId="{4581F199-CB0A-472D-82E9-A02D003ADCA8}" type="parTrans" cxnId="{215571DB-0925-4563-9E47-131FE6FECA6B}">
      <dgm:prSet/>
      <dgm:spPr/>
      <dgm:t>
        <a:bodyPr/>
        <a:lstStyle/>
        <a:p>
          <a:endParaRPr lang="en-US"/>
        </a:p>
      </dgm:t>
    </dgm:pt>
    <dgm:pt modelId="{B7264C5F-5E9C-4B4A-A295-3FBB0F3C698D}" type="sibTrans" cxnId="{215571DB-0925-4563-9E47-131FE6FECA6B}">
      <dgm:prSet/>
      <dgm:spPr/>
      <dgm:t>
        <a:bodyPr/>
        <a:lstStyle/>
        <a:p>
          <a:endParaRPr lang="en-US"/>
        </a:p>
      </dgm:t>
    </dgm:pt>
    <dgm:pt modelId="{72971A55-33CD-4715-A5CE-4CCF74F65AE6}">
      <dgm:prSet phldrT="[Text]" custT="1"/>
      <dgm:spPr/>
      <dgm:t>
        <a:bodyPr/>
        <a:lstStyle/>
        <a:p>
          <a:r>
            <a:rPr lang="en-US" sz="1000" i="0" dirty="0" smtClean="0"/>
            <a:t>David Johnston</a:t>
          </a:r>
          <a:endParaRPr lang="en-US" sz="1000" i="0" dirty="0"/>
        </a:p>
      </dgm:t>
    </dgm:pt>
    <dgm:pt modelId="{BB5AC8A5-AD08-4D09-AACB-7D5C90760FA0}" type="parTrans" cxnId="{60486023-6314-491F-8B83-7A7F12EE49B3}">
      <dgm:prSet/>
      <dgm:spPr/>
      <dgm:t>
        <a:bodyPr/>
        <a:lstStyle/>
        <a:p>
          <a:endParaRPr lang="en-US"/>
        </a:p>
      </dgm:t>
    </dgm:pt>
    <dgm:pt modelId="{6858D728-EA88-4C9C-ABD0-FE358CFC9073}" type="sibTrans" cxnId="{60486023-6314-491F-8B83-7A7F12EE49B3}">
      <dgm:prSet/>
      <dgm:spPr/>
      <dgm:t>
        <a:bodyPr/>
        <a:lstStyle/>
        <a:p>
          <a:endParaRPr lang="en-US"/>
        </a:p>
      </dgm:t>
    </dgm:pt>
    <dgm:pt modelId="{23CC2B98-8809-4FF1-A400-78FF0126401A}" type="pres">
      <dgm:prSet presAssocID="{C7A9BDDA-2FD8-4903-9915-72DB803FE9E2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2586006-1DF6-42AA-A99B-B0C7E3933F84}" type="pres">
      <dgm:prSet presAssocID="{C7A9BDDA-2FD8-4903-9915-72DB803FE9E2}" presName="hierFlow" presStyleCnt="0"/>
      <dgm:spPr/>
      <dgm:t>
        <a:bodyPr/>
        <a:lstStyle/>
        <a:p>
          <a:endParaRPr lang="en-US"/>
        </a:p>
      </dgm:t>
    </dgm:pt>
    <dgm:pt modelId="{2F6A2589-61B0-466A-9B07-B918A2242704}" type="pres">
      <dgm:prSet presAssocID="{C7A9BDDA-2FD8-4903-9915-72DB803FE9E2}" presName="firstBuf" presStyleCnt="0"/>
      <dgm:spPr/>
      <dgm:t>
        <a:bodyPr/>
        <a:lstStyle/>
        <a:p>
          <a:endParaRPr lang="en-US"/>
        </a:p>
      </dgm:t>
    </dgm:pt>
    <dgm:pt modelId="{EFF971BC-F625-49C2-A860-6140064917E2}" type="pres">
      <dgm:prSet presAssocID="{C7A9BDDA-2FD8-4903-9915-72DB803FE9E2}" presName="hierChild1" presStyleCnt="0">
        <dgm:presLayoutVars>
          <dgm:chPref val="1"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6BEFEF7C-BA0A-45AB-ABB2-B9307A25DD07}" type="pres">
      <dgm:prSet presAssocID="{8FF3A7DA-C94B-45C7-A1A5-B1FC8595D091}" presName="Name14" presStyleCnt="0"/>
      <dgm:spPr/>
      <dgm:t>
        <a:bodyPr/>
        <a:lstStyle/>
        <a:p>
          <a:endParaRPr lang="en-US"/>
        </a:p>
      </dgm:t>
    </dgm:pt>
    <dgm:pt modelId="{9E7CE1EB-ED3D-4AAC-A1A3-E3B57E4AFAA9}" type="pres">
      <dgm:prSet presAssocID="{8FF3A7DA-C94B-45C7-A1A5-B1FC8595D091}" presName="level1Shape" presStyleLbl="node0" presStyleIdx="0" presStyleCnt="1" custScaleX="274028" custScaleY="128995" custLinFactNeighborY="-311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B81E0A2-BB47-4013-AF5D-D0E555B51B4E}" type="pres">
      <dgm:prSet presAssocID="{8FF3A7DA-C94B-45C7-A1A5-B1FC8595D091}" presName="hierChild2" presStyleCnt="0"/>
      <dgm:spPr/>
      <dgm:t>
        <a:bodyPr/>
        <a:lstStyle/>
        <a:p>
          <a:endParaRPr lang="en-US"/>
        </a:p>
      </dgm:t>
    </dgm:pt>
    <dgm:pt modelId="{5442E0BC-7F4A-403E-978D-2869E3DB2A04}" type="pres">
      <dgm:prSet presAssocID="{4ED091DE-33AE-47BA-9B3B-251C9ABE734A}" presName="Name19" presStyleLbl="parChTrans1D2" presStyleIdx="0" presStyleCnt="4"/>
      <dgm:spPr/>
      <dgm:t>
        <a:bodyPr/>
        <a:lstStyle/>
        <a:p>
          <a:endParaRPr lang="en-US"/>
        </a:p>
      </dgm:t>
    </dgm:pt>
    <dgm:pt modelId="{B63C3E69-08E4-48B4-A401-35F29F43737A}" type="pres">
      <dgm:prSet presAssocID="{7D65BFFC-C6CE-4956-A29D-AC50AB8EF308}" presName="Name21" presStyleCnt="0"/>
      <dgm:spPr/>
      <dgm:t>
        <a:bodyPr/>
        <a:lstStyle/>
        <a:p>
          <a:endParaRPr lang="en-US"/>
        </a:p>
      </dgm:t>
    </dgm:pt>
    <dgm:pt modelId="{23EF0599-C144-4BA8-9C8E-00CE53F05D13}" type="pres">
      <dgm:prSet presAssocID="{7D65BFFC-C6CE-4956-A29D-AC50AB8EF308}" presName="level2Shape" presStyleLbl="node2" presStyleIdx="0" presStyleCnt="4" custLinFactNeighborY="-8375"/>
      <dgm:spPr/>
      <dgm:t>
        <a:bodyPr/>
        <a:lstStyle/>
        <a:p>
          <a:endParaRPr lang="en-US"/>
        </a:p>
      </dgm:t>
    </dgm:pt>
    <dgm:pt modelId="{06AA420C-CF73-41FB-AFA7-97BFE4302ACE}" type="pres">
      <dgm:prSet presAssocID="{7D65BFFC-C6CE-4956-A29D-AC50AB8EF308}" presName="hierChild3" presStyleCnt="0"/>
      <dgm:spPr/>
      <dgm:t>
        <a:bodyPr/>
        <a:lstStyle/>
        <a:p>
          <a:endParaRPr lang="en-US"/>
        </a:p>
      </dgm:t>
    </dgm:pt>
    <dgm:pt modelId="{CE763E7C-702B-4CB1-9C68-1C46AD712B52}" type="pres">
      <dgm:prSet presAssocID="{429D7148-5588-4A96-A787-A3491D74825C}" presName="Name19" presStyleLbl="parChTrans1D3" presStyleIdx="0" presStyleCnt="5"/>
      <dgm:spPr/>
      <dgm:t>
        <a:bodyPr/>
        <a:lstStyle/>
        <a:p>
          <a:endParaRPr lang="en-US"/>
        </a:p>
      </dgm:t>
    </dgm:pt>
    <dgm:pt modelId="{E035F7BE-5415-4DB4-8EFF-792A26A16089}" type="pres">
      <dgm:prSet presAssocID="{C80D0DEE-BD5C-43CF-B323-97FE6B9DAA22}" presName="Name21" presStyleCnt="0"/>
      <dgm:spPr/>
      <dgm:t>
        <a:bodyPr/>
        <a:lstStyle/>
        <a:p>
          <a:endParaRPr lang="en-US"/>
        </a:p>
      </dgm:t>
    </dgm:pt>
    <dgm:pt modelId="{5F03E841-2197-46F1-A3D8-C3F9C0A5DF9E}" type="pres">
      <dgm:prSet presAssocID="{C80D0DEE-BD5C-43CF-B323-97FE6B9DAA22}" presName="level2Shape" presStyleLbl="node3" presStyleIdx="0" presStyleCnt="5"/>
      <dgm:spPr/>
      <dgm:t>
        <a:bodyPr/>
        <a:lstStyle/>
        <a:p>
          <a:endParaRPr lang="en-US"/>
        </a:p>
      </dgm:t>
    </dgm:pt>
    <dgm:pt modelId="{C5A373EB-555E-49D8-B37B-64280569D119}" type="pres">
      <dgm:prSet presAssocID="{C80D0DEE-BD5C-43CF-B323-97FE6B9DAA22}" presName="hierChild3" presStyleCnt="0"/>
      <dgm:spPr/>
      <dgm:t>
        <a:bodyPr/>
        <a:lstStyle/>
        <a:p>
          <a:endParaRPr lang="en-US"/>
        </a:p>
      </dgm:t>
    </dgm:pt>
    <dgm:pt modelId="{E0C052A2-41D2-47F3-8835-3CB29117A03C}" type="pres">
      <dgm:prSet presAssocID="{9C80DBDA-0E36-44C5-88FB-77B0D4CBF09F}" presName="Name19" presStyleLbl="parChTrans1D2" presStyleIdx="1" presStyleCnt="4"/>
      <dgm:spPr/>
      <dgm:t>
        <a:bodyPr/>
        <a:lstStyle/>
        <a:p>
          <a:endParaRPr lang="en-US"/>
        </a:p>
      </dgm:t>
    </dgm:pt>
    <dgm:pt modelId="{202035AF-837F-45C1-8312-B5460B47CD6B}" type="pres">
      <dgm:prSet presAssocID="{57E3B85F-2E05-4A35-A7FF-2A404F07C697}" presName="Name21" presStyleCnt="0"/>
      <dgm:spPr/>
      <dgm:t>
        <a:bodyPr/>
        <a:lstStyle/>
        <a:p>
          <a:endParaRPr lang="en-US"/>
        </a:p>
      </dgm:t>
    </dgm:pt>
    <dgm:pt modelId="{5C8259BB-3183-4BF8-8768-0C4F7AABC36E}" type="pres">
      <dgm:prSet presAssocID="{57E3B85F-2E05-4A35-A7FF-2A404F07C697}" presName="level2Shape" presStyleLbl="node2" presStyleIdx="1" presStyleCnt="4" custLinFactNeighborY="-8375"/>
      <dgm:spPr/>
      <dgm:t>
        <a:bodyPr/>
        <a:lstStyle/>
        <a:p>
          <a:endParaRPr lang="en-US"/>
        </a:p>
      </dgm:t>
    </dgm:pt>
    <dgm:pt modelId="{819285B9-3474-445F-8650-F35A1C09CFBF}" type="pres">
      <dgm:prSet presAssocID="{57E3B85F-2E05-4A35-A7FF-2A404F07C697}" presName="hierChild3" presStyleCnt="0"/>
      <dgm:spPr/>
      <dgm:t>
        <a:bodyPr/>
        <a:lstStyle/>
        <a:p>
          <a:endParaRPr lang="en-US"/>
        </a:p>
      </dgm:t>
    </dgm:pt>
    <dgm:pt modelId="{4F3C4545-66E1-4401-92B9-D054645D126A}" type="pres">
      <dgm:prSet presAssocID="{0195409F-448D-4A11-AC0D-A8A7DB245E1A}" presName="Name19" presStyleLbl="parChTrans1D3" presStyleIdx="1" presStyleCnt="5"/>
      <dgm:spPr/>
      <dgm:t>
        <a:bodyPr/>
        <a:lstStyle/>
        <a:p>
          <a:endParaRPr lang="en-US"/>
        </a:p>
      </dgm:t>
    </dgm:pt>
    <dgm:pt modelId="{FD736A2B-42AD-4EC0-8ABE-1BA0AA98B3A9}" type="pres">
      <dgm:prSet presAssocID="{2AE6DDBF-C178-430E-B0C1-5201E0D566B2}" presName="Name21" presStyleCnt="0"/>
      <dgm:spPr/>
      <dgm:t>
        <a:bodyPr/>
        <a:lstStyle/>
        <a:p>
          <a:endParaRPr lang="en-US"/>
        </a:p>
      </dgm:t>
    </dgm:pt>
    <dgm:pt modelId="{2DA87742-5F9A-42FE-A88F-BAD183A40596}" type="pres">
      <dgm:prSet presAssocID="{2AE6DDBF-C178-430E-B0C1-5201E0D566B2}" presName="level2Shape" presStyleLbl="node3" presStyleIdx="1" presStyleCnt="5" custScaleY="110000"/>
      <dgm:spPr/>
      <dgm:t>
        <a:bodyPr/>
        <a:lstStyle/>
        <a:p>
          <a:endParaRPr lang="en-US"/>
        </a:p>
      </dgm:t>
    </dgm:pt>
    <dgm:pt modelId="{712AFCC5-96B5-4BE8-B759-BF8360A7268E}" type="pres">
      <dgm:prSet presAssocID="{2AE6DDBF-C178-430E-B0C1-5201E0D566B2}" presName="hierChild3" presStyleCnt="0"/>
      <dgm:spPr/>
      <dgm:t>
        <a:bodyPr/>
        <a:lstStyle/>
        <a:p>
          <a:endParaRPr lang="en-US"/>
        </a:p>
      </dgm:t>
    </dgm:pt>
    <dgm:pt modelId="{59DC3DBF-11AB-4269-AA91-AB5751D8192D}" type="pres">
      <dgm:prSet presAssocID="{784DA261-90EB-41F4-959C-EC738AA86C9E}" presName="Name19" presStyleLbl="parChTrans1D3" presStyleIdx="2" presStyleCnt="5"/>
      <dgm:spPr/>
      <dgm:t>
        <a:bodyPr/>
        <a:lstStyle/>
        <a:p>
          <a:endParaRPr lang="en-US"/>
        </a:p>
      </dgm:t>
    </dgm:pt>
    <dgm:pt modelId="{930ABF5E-812D-4174-96E1-60D8BE5BF222}" type="pres">
      <dgm:prSet presAssocID="{F825C940-94F3-4471-81C9-967DB0B10473}" presName="Name21" presStyleCnt="0"/>
      <dgm:spPr/>
      <dgm:t>
        <a:bodyPr/>
        <a:lstStyle/>
        <a:p>
          <a:endParaRPr lang="en-US"/>
        </a:p>
      </dgm:t>
    </dgm:pt>
    <dgm:pt modelId="{72977EDD-25B2-4737-9E73-08D688E6C0F5}" type="pres">
      <dgm:prSet presAssocID="{F825C940-94F3-4471-81C9-967DB0B10473}" presName="level2Shape" presStyleLbl="node3" presStyleIdx="2" presStyleCnt="5" custScaleY="113586" custLinFactNeighborX="-1933" custLinFactNeighborY="-1605"/>
      <dgm:spPr/>
      <dgm:t>
        <a:bodyPr/>
        <a:lstStyle/>
        <a:p>
          <a:endParaRPr lang="en-US"/>
        </a:p>
      </dgm:t>
    </dgm:pt>
    <dgm:pt modelId="{CA3CD32A-A22F-4551-92A3-94FE287B4FDE}" type="pres">
      <dgm:prSet presAssocID="{F825C940-94F3-4471-81C9-967DB0B10473}" presName="hierChild3" presStyleCnt="0"/>
      <dgm:spPr/>
      <dgm:t>
        <a:bodyPr/>
        <a:lstStyle/>
        <a:p>
          <a:endParaRPr lang="en-US"/>
        </a:p>
      </dgm:t>
    </dgm:pt>
    <dgm:pt modelId="{D682554F-7B0D-42DF-AE1E-6FC29A5475C5}" type="pres">
      <dgm:prSet presAssocID="{D61184F7-FAEE-485C-8C72-6F2016061C9D}" presName="Name19" presStyleLbl="parChTrans1D2" presStyleIdx="2" presStyleCnt="4"/>
      <dgm:spPr/>
      <dgm:t>
        <a:bodyPr/>
        <a:lstStyle/>
        <a:p>
          <a:endParaRPr lang="en-US"/>
        </a:p>
      </dgm:t>
    </dgm:pt>
    <dgm:pt modelId="{790BF5F1-6820-4536-9BCF-379B7118EECB}" type="pres">
      <dgm:prSet presAssocID="{EAAEC5CD-B4B8-42E9-99DB-F3D3F33B5A0C}" presName="Name21" presStyleCnt="0"/>
      <dgm:spPr/>
      <dgm:t>
        <a:bodyPr/>
        <a:lstStyle/>
        <a:p>
          <a:endParaRPr lang="en-US"/>
        </a:p>
      </dgm:t>
    </dgm:pt>
    <dgm:pt modelId="{F26DDCDB-74E4-453E-BEAE-23D50236C8F1}" type="pres">
      <dgm:prSet presAssocID="{EAAEC5CD-B4B8-42E9-99DB-F3D3F33B5A0C}" presName="level2Shape" presStyleLbl="node2" presStyleIdx="2" presStyleCnt="4" custLinFactNeighborY="-8375"/>
      <dgm:spPr/>
      <dgm:t>
        <a:bodyPr/>
        <a:lstStyle/>
        <a:p>
          <a:endParaRPr lang="en-US"/>
        </a:p>
      </dgm:t>
    </dgm:pt>
    <dgm:pt modelId="{F1553D2D-33F5-4ABC-B8C6-3F342879B82D}" type="pres">
      <dgm:prSet presAssocID="{EAAEC5CD-B4B8-42E9-99DB-F3D3F33B5A0C}" presName="hierChild3" presStyleCnt="0"/>
      <dgm:spPr/>
      <dgm:t>
        <a:bodyPr/>
        <a:lstStyle/>
        <a:p>
          <a:endParaRPr lang="en-US"/>
        </a:p>
      </dgm:t>
    </dgm:pt>
    <dgm:pt modelId="{9A160BC6-80A7-449C-BDF7-5B17E5B054DC}" type="pres">
      <dgm:prSet presAssocID="{8F4F96C3-DF90-446F-A8BB-E1A9A5A582B4}" presName="Name19" presStyleLbl="parChTrans1D3" presStyleIdx="3" presStyleCnt="5"/>
      <dgm:spPr/>
      <dgm:t>
        <a:bodyPr/>
        <a:lstStyle/>
        <a:p>
          <a:endParaRPr lang="en-US"/>
        </a:p>
      </dgm:t>
    </dgm:pt>
    <dgm:pt modelId="{62477D28-BBF5-41DE-AA07-C53425E88173}" type="pres">
      <dgm:prSet presAssocID="{1F59979A-EBB8-481E-A916-02AF4AAABE93}" presName="Name21" presStyleCnt="0"/>
      <dgm:spPr/>
      <dgm:t>
        <a:bodyPr/>
        <a:lstStyle/>
        <a:p>
          <a:endParaRPr lang="en-US"/>
        </a:p>
      </dgm:t>
    </dgm:pt>
    <dgm:pt modelId="{56E84EC1-2F18-458A-9FA0-E5A0EB9CF9B8}" type="pres">
      <dgm:prSet presAssocID="{1F59979A-EBB8-481E-A916-02AF4AAABE93}" presName="level2Shape" presStyleLbl="node3" presStyleIdx="3" presStyleCnt="5"/>
      <dgm:spPr/>
      <dgm:t>
        <a:bodyPr/>
        <a:lstStyle/>
        <a:p>
          <a:endParaRPr lang="en-US"/>
        </a:p>
      </dgm:t>
    </dgm:pt>
    <dgm:pt modelId="{1335A8E2-346C-4FC3-80F2-F568ABA0F7FF}" type="pres">
      <dgm:prSet presAssocID="{1F59979A-EBB8-481E-A916-02AF4AAABE93}" presName="hierChild3" presStyleCnt="0"/>
      <dgm:spPr/>
      <dgm:t>
        <a:bodyPr/>
        <a:lstStyle/>
        <a:p>
          <a:endParaRPr lang="en-US"/>
        </a:p>
      </dgm:t>
    </dgm:pt>
    <dgm:pt modelId="{111A0394-0615-4477-B136-5529BBD22EB2}" type="pres">
      <dgm:prSet presAssocID="{4581F199-CB0A-472D-82E9-A02D003ADCA8}" presName="Name19" presStyleLbl="parChTrans1D2" presStyleIdx="3" presStyleCnt="4"/>
      <dgm:spPr/>
      <dgm:t>
        <a:bodyPr/>
        <a:lstStyle/>
        <a:p>
          <a:endParaRPr lang="en-US"/>
        </a:p>
      </dgm:t>
    </dgm:pt>
    <dgm:pt modelId="{3F8DF70F-8B97-4D60-A619-24B4F79D4BFB}" type="pres">
      <dgm:prSet presAssocID="{3FCF7D2E-8935-4815-A46B-3F9146B07141}" presName="Name21" presStyleCnt="0"/>
      <dgm:spPr/>
      <dgm:t>
        <a:bodyPr/>
        <a:lstStyle/>
        <a:p>
          <a:endParaRPr lang="en-US"/>
        </a:p>
      </dgm:t>
    </dgm:pt>
    <dgm:pt modelId="{536EFD76-6F70-440B-8BB1-EB120CFF16AF}" type="pres">
      <dgm:prSet presAssocID="{3FCF7D2E-8935-4815-A46B-3F9146B07141}" presName="level2Shape" presStyleLbl="node2" presStyleIdx="3" presStyleCnt="4" custLinFactNeighborY="-8375"/>
      <dgm:spPr/>
      <dgm:t>
        <a:bodyPr/>
        <a:lstStyle/>
        <a:p>
          <a:endParaRPr lang="en-US"/>
        </a:p>
      </dgm:t>
    </dgm:pt>
    <dgm:pt modelId="{06A2F2E1-2B0B-4F37-AE11-1601FFFF6019}" type="pres">
      <dgm:prSet presAssocID="{3FCF7D2E-8935-4815-A46B-3F9146B07141}" presName="hierChild3" presStyleCnt="0"/>
      <dgm:spPr/>
      <dgm:t>
        <a:bodyPr/>
        <a:lstStyle/>
        <a:p>
          <a:endParaRPr lang="en-US"/>
        </a:p>
      </dgm:t>
    </dgm:pt>
    <dgm:pt modelId="{A2621928-ADAB-4FAC-B638-13C16BDCBE4C}" type="pres">
      <dgm:prSet presAssocID="{BB5AC8A5-AD08-4D09-AACB-7D5C90760FA0}" presName="Name19" presStyleLbl="parChTrans1D3" presStyleIdx="4" presStyleCnt="5"/>
      <dgm:spPr/>
      <dgm:t>
        <a:bodyPr/>
        <a:lstStyle/>
        <a:p>
          <a:endParaRPr lang="en-US"/>
        </a:p>
      </dgm:t>
    </dgm:pt>
    <dgm:pt modelId="{03EF00E7-9915-4F78-BC2B-E62947E19C86}" type="pres">
      <dgm:prSet presAssocID="{72971A55-33CD-4715-A5CE-4CCF74F65AE6}" presName="Name21" presStyleCnt="0"/>
      <dgm:spPr/>
      <dgm:t>
        <a:bodyPr/>
        <a:lstStyle/>
        <a:p>
          <a:endParaRPr lang="en-US"/>
        </a:p>
      </dgm:t>
    </dgm:pt>
    <dgm:pt modelId="{9B27ADB8-96E9-416C-9C6A-B735F9730EF1}" type="pres">
      <dgm:prSet presAssocID="{72971A55-33CD-4715-A5CE-4CCF74F65AE6}" presName="level2Shape" presStyleLbl="node3" presStyleIdx="4" presStyleCnt="5"/>
      <dgm:spPr/>
      <dgm:t>
        <a:bodyPr/>
        <a:lstStyle/>
        <a:p>
          <a:endParaRPr lang="en-US"/>
        </a:p>
      </dgm:t>
    </dgm:pt>
    <dgm:pt modelId="{D586BD1E-630B-4420-8A55-21BDEBBB6062}" type="pres">
      <dgm:prSet presAssocID="{72971A55-33CD-4715-A5CE-4CCF74F65AE6}" presName="hierChild3" presStyleCnt="0"/>
      <dgm:spPr/>
      <dgm:t>
        <a:bodyPr/>
        <a:lstStyle/>
        <a:p>
          <a:endParaRPr lang="en-US"/>
        </a:p>
      </dgm:t>
    </dgm:pt>
    <dgm:pt modelId="{7DC07715-30E7-44E0-95A9-21E5EA8CC830}" type="pres">
      <dgm:prSet presAssocID="{C7A9BDDA-2FD8-4903-9915-72DB803FE9E2}" presName="bgShapesFlow" presStyleCnt="0"/>
      <dgm:spPr/>
      <dgm:t>
        <a:bodyPr/>
        <a:lstStyle/>
        <a:p>
          <a:endParaRPr lang="en-US"/>
        </a:p>
      </dgm:t>
    </dgm:pt>
    <dgm:pt modelId="{7A2279B8-B4E7-4D95-80B4-7507C5EA8F86}" type="pres">
      <dgm:prSet presAssocID="{16E18197-92A6-4584-9F22-E5FAECF24061}" presName="rectComp" presStyleCnt="0"/>
      <dgm:spPr/>
      <dgm:t>
        <a:bodyPr/>
        <a:lstStyle/>
        <a:p>
          <a:endParaRPr lang="en-US"/>
        </a:p>
      </dgm:t>
    </dgm:pt>
    <dgm:pt modelId="{9243CC46-6E70-476C-B85F-1FD5DE4F5711}" type="pres">
      <dgm:prSet presAssocID="{16E18197-92A6-4584-9F22-E5FAECF24061}" presName="bgRect" presStyleLbl="bgShp" presStyleIdx="0" presStyleCnt="3" custScaleY="120358"/>
      <dgm:spPr/>
      <dgm:t>
        <a:bodyPr/>
        <a:lstStyle/>
        <a:p>
          <a:endParaRPr lang="en-US"/>
        </a:p>
      </dgm:t>
    </dgm:pt>
    <dgm:pt modelId="{C33D7BFA-DA93-45BF-B6F1-7F1F8B980AF7}" type="pres">
      <dgm:prSet presAssocID="{16E18197-92A6-4584-9F22-E5FAECF24061}" presName="bgRectTx" presStyleLbl="bgShp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03BB13-A6F7-451F-9A6F-F24C489CA3D1}" type="pres">
      <dgm:prSet presAssocID="{16E18197-92A6-4584-9F22-E5FAECF24061}" presName="spComp" presStyleCnt="0"/>
      <dgm:spPr/>
      <dgm:t>
        <a:bodyPr/>
        <a:lstStyle/>
        <a:p>
          <a:endParaRPr lang="en-US"/>
        </a:p>
      </dgm:t>
    </dgm:pt>
    <dgm:pt modelId="{2282C9B0-5CF2-4D28-868D-0DF25998EF22}" type="pres">
      <dgm:prSet presAssocID="{16E18197-92A6-4584-9F22-E5FAECF24061}" presName="vSp" presStyleCnt="0"/>
      <dgm:spPr/>
      <dgm:t>
        <a:bodyPr/>
        <a:lstStyle/>
        <a:p>
          <a:endParaRPr lang="en-US"/>
        </a:p>
      </dgm:t>
    </dgm:pt>
    <dgm:pt modelId="{1205A212-0675-4AB8-A16D-C9488C107BF9}" type="pres">
      <dgm:prSet presAssocID="{AA4A39E2-BE8E-4404-95AC-452C3B882088}" presName="rectComp" presStyleCnt="0"/>
      <dgm:spPr/>
      <dgm:t>
        <a:bodyPr/>
        <a:lstStyle/>
        <a:p>
          <a:endParaRPr lang="en-US"/>
        </a:p>
      </dgm:t>
    </dgm:pt>
    <dgm:pt modelId="{0727F824-1CCC-46CE-86FB-651C1556F3D4}" type="pres">
      <dgm:prSet presAssocID="{AA4A39E2-BE8E-4404-95AC-452C3B882088}" presName="bgRect" presStyleLbl="bgShp" presStyleIdx="1" presStyleCnt="3"/>
      <dgm:spPr/>
      <dgm:t>
        <a:bodyPr/>
        <a:lstStyle/>
        <a:p>
          <a:endParaRPr lang="en-US"/>
        </a:p>
      </dgm:t>
    </dgm:pt>
    <dgm:pt modelId="{C0A05772-4C8E-4CEF-BCDF-1BBFA0284C0E}" type="pres">
      <dgm:prSet presAssocID="{AA4A39E2-BE8E-4404-95AC-452C3B882088}" presName="bgRectTx" presStyleLbl="bgShp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9F6254-3AFA-42A7-8082-2EC46A6985BB}" type="pres">
      <dgm:prSet presAssocID="{AA4A39E2-BE8E-4404-95AC-452C3B882088}" presName="spComp" presStyleCnt="0"/>
      <dgm:spPr/>
      <dgm:t>
        <a:bodyPr/>
        <a:lstStyle/>
        <a:p>
          <a:endParaRPr lang="en-US"/>
        </a:p>
      </dgm:t>
    </dgm:pt>
    <dgm:pt modelId="{5E60C31E-9F68-4C01-BABE-63AC4C2471A2}" type="pres">
      <dgm:prSet presAssocID="{AA4A39E2-BE8E-4404-95AC-452C3B882088}" presName="vSp" presStyleCnt="0"/>
      <dgm:spPr/>
      <dgm:t>
        <a:bodyPr/>
        <a:lstStyle/>
        <a:p>
          <a:endParaRPr lang="en-US"/>
        </a:p>
      </dgm:t>
    </dgm:pt>
    <dgm:pt modelId="{80BE6AA1-D48D-464C-9070-9BEE2098D408}" type="pres">
      <dgm:prSet presAssocID="{A98891D8-3D19-4085-853D-B016B0061381}" presName="rectComp" presStyleCnt="0"/>
      <dgm:spPr/>
      <dgm:t>
        <a:bodyPr/>
        <a:lstStyle/>
        <a:p>
          <a:endParaRPr lang="en-US"/>
        </a:p>
      </dgm:t>
    </dgm:pt>
    <dgm:pt modelId="{361AA2B3-4499-47E0-9837-CFD89C37AF59}" type="pres">
      <dgm:prSet presAssocID="{A98891D8-3D19-4085-853D-B016B0061381}" presName="bgRect" presStyleLbl="bgShp" presStyleIdx="2" presStyleCnt="3" custScaleY="108646"/>
      <dgm:spPr/>
      <dgm:t>
        <a:bodyPr/>
        <a:lstStyle/>
        <a:p>
          <a:endParaRPr lang="en-US"/>
        </a:p>
      </dgm:t>
    </dgm:pt>
    <dgm:pt modelId="{CD2D3EC6-DAC9-43EB-A2A9-20A02A6ADD6C}" type="pres">
      <dgm:prSet presAssocID="{A98891D8-3D19-4085-853D-B016B0061381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57C4F64-0659-4F78-9293-D0B8403CF070}" srcId="{C7A9BDDA-2FD8-4903-9915-72DB803FE9E2}" destId="{AA4A39E2-BE8E-4404-95AC-452C3B882088}" srcOrd="2" destOrd="0" parTransId="{825CB515-9DF6-44EC-8B39-DBC2F13AAD61}" sibTransId="{C2D94801-C4D1-43C4-BF93-E2FDDB59FF7F}"/>
    <dgm:cxn modelId="{BA5EBEF1-6191-4722-92C6-DF72C2F6F239}" type="presOf" srcId="{D61184F7-FAEE-485C-8C72-6F2016061C9D}" destId="{D682554F-7B0D-42DF-AE1E-6FC29A5475C5}" srcOrd="0" destOrd="0" presId="urn:microsoft.com/office/officeart/2005/8/layout/hierarchy6"/>
    <dgm:cxn modelId="{95CF88BD-CBEE-4279-B258-AD8BF568E586}" type="presOf" srcId="{AA4A39E2-BE8E-4404-95AC-452C3B882088}" destId="{C0A05772-4C8E-4CEF-BCDF-1BBFA0284C0E}" srcOrd="1" destOrd="0" presId="urn:microsoft.com/office/officeart/2005/8/layout/hierarchy6"/>
    <dgm:cxn modelId="{C73B1AFC-13DF-4243-A931-BE471EE680F7}" type="presOf" srcId="{0195409F-448D-4A11-AC0D-A8A7DB245E1A}" destId="{4F3C4545-66E1-4401-92B9-D054645D126A}" srcOrd="0" destOrd="0" presId="urn:microsoft.com/office/officeart/2005/8/layout/hierarchy6"/>
    <dgm:cxn modelId="{D9621FE1-FFF4-4910-9FF2-16A9A0844665}" type="presOf" srcId="{A98891D8-3D19-4085-853D-B016B0061381}" destId="{CD2D3EC6-DAC9-43EB-A2A9-20A02A6ADD6C}" srcOrd="1" destOrd="0" presId="urn:microsoft.com/office/officeart/2005/8/layout/hierarchy6"/>
    <dgm:cxn modelId="{C101B660-A4D1-457A-874F-5F27ED575B2F}" type="presOf" srcId="{8FF3A7DA-C94B-45C7-A1A5-B1FC8595D091}" destId="{9E7CE1EB-ED3D-4AAC-A1A3-E3B57E4AFAA9}" srcOrd="0" destOrd="0" presId="urn:microsoft.com/office/officeart/2005/8/layout/hierarchy6"/>
    <dgm:cxn modelId="{014A875A-8BA7-469A-8531-8B55A0F5FCF7}" srcId="{C7A9BDDA-2FD8-4903-9915-72DB803FE9E2}" destId="{A98891D8-3D19-4085-853D-B016B0061381}" srcOrd="3" destOrd="0" parTransId="{0DB14409-4610-48A5-93FB-871257D21ABA}" sibTransId="{91DFD6F0-9C62-4AA5-9EDA-DD58C5C3B903}"/>
    <dgm:cxn modelId="{65B8D11D-246E-4F05-8439-303DC4302F6C}" type="presOf" srcId="{429D7148-5588-4A96-A787-A3491D74825C}" destId="{CE763E7C-702B-4CB1-9C68-1C46AD712B52}" srcOrd="0" destOrd="0" presId="urn:microsoft.com/office/officeart/2005/8/layout/hierarchy6"/>
    <dgm:cxn modelId="{C26335A9-1E12-4B1A-808D-066DDDC541C1}" type="presOf" srcId="{4581F199-CB0A-472D-82E9-A02D003ADCA8}" destId="{111A0394-0615-4477-B136-5529BBD22EB2}" srcOrd="0" destOrd="0" presId="urn:microsoft.com/office/officeart/2005/8/layout/hierarchy6"/>
    <dgm:cxn modelId="{215571DB-0925-4563-9E47-131FE6FECA6B}" srcId="{8FF3A7DA-C94B-45C7-A1A5-B1FC8595D091}" destId="{3FCF7D2E-8935-4815-A46B-3F9146B07141}" srcOrd="3" destOrd="0" parTransId="{4581F199-CB0A-472D-82E9-A02D003ADCA8}" sibTransId="{B7264C5F-5E9C-4B4A-A295-3FBB0F3C698D}"/>
    <dgm:cxn modelId="{3B947291-51DD-4583-8BD2-CB86DAA226C2}" type="presOf" srcId="{4ED091DE-33AE-47BA-9B3B-251C9ABE734A}" destId="{5442E0BC-7F4A-403E-978D-2869E3DB2A04}" srcOrd="0" destOrd="0" presId="urn:microsoft.com/office/officeart/2005/8/layout/hierarchy6"/>
    <dgm:cxn modelId="{0068C604-9496-457E-A52F-F495135ABB66}" type="presOf" srcId="{3FCF7D2E-8935-4815-A46B-3F9146B07141}" destId="{536EFD76-6F70-440B-8BB1-EB120CFF16AF}" srcOrd="0" destOrd="0" presId="urn:microsoft.com/office/officeart/2005/8/layout/hierarchy6"/>
    <dgm:cxn modelId="{25831EB3-5C2D-49A1-B6C6-0C9F7652A459}" srcId="{57E3B85F-2E05-4A35-A7FF-2A404F07C697}" destId="{F825C940-94F3-4471-81C9-967DB0B10473}" srcOrd="1" destOrd="0" parTransId="{784DA261-90EB-41F4-959C-EC738AA86C9E}" sibTransId="{F8A8C0A2-BEBB-4FF1-9E7A-68430C399BAB}"/>
    <dgm:cxn modelId="{5084CAD7-6687-4F34-B5D3-4B5290C04B5D}" type="presOf" srcId="{A98891D8-3D19-4085-853D-B016B0061381}" destId="{361AA2B3-4499-47E0-9837-CFD89C37AF59}" srcOrd="0" destOrd="0" presId="urn:microsoft.com/office/officeart/2005/8/layout/hierarchy6"/>
    <dgm:cxn modelId="{5DDBF824-702F-4C22-99E7-0123B35EF2DC}" type="presOf" srcId="{C7A9BDDA-2FD8-4903-9915-72DB803FE9E2}" destId="{23CC2B98-8809-4FF1-A400-78FF0126401A}" srcOrd="0" destOrd="0" presId="urn:microsoft.com/office/officeart/2005/8/layout/hierarchy6"/>
    <dgm:cxn modelId="{72A2D868-C165-4861-AF75-050B54A715EE}" srcId="{EAAEC5CD-B4B8-42E9-99DB-F3D3F33B5A0C}" destId="{1F59979A-EBB8-481E-A916-02AF4AAABE93}" srcOrd="0" destOrd="0" parTransId="{8F4F96C3-DF90-446F-A8BB-E1A9A5A582B4}" sibTransId="{87D87A7A-35A1-4440-A233-31E65332E16B}"/>
    <dgm:cxn modelId="{27FCA072-97DE-4E50-A73E-C194EE57DD80}" srcId="{8FF3A7DA-C94B-45C7-A1A5-B1FC8595D091}" destId="{7D65BFFC-C6CE-4956-A29D-AC50AB8EF308}" srcOrd="0" destOrd="0" parTransId="{4ED091DE-33AE-47BA-9B3B-251C9ABE734A}" sibTransId="{FD895C95-BEC9-4732-B48B-D00BC7557579}"/>
    <dgm:cxn modelId="{A94933FF-3BD0-4B51-A963-D3B62661DCE2}" type="presOf" srcId="{BB5AC8A5-AD08-4D09-AACB-7D5C90760FA0}" destId="{A2621928-ADAB-4FAC-B638-13C16BDCBE4C}" srcOrd="0" destOrd="0" presId="urn:microsoft.com/office/officeart/2005/8/layout/hierarchy6"/>
    <dgm:cxn modelId="{71ED5A2C-1BEF-46E6-A377-E815A4025AC2}" type="presOf" srcId="{EAAEC5CD-B4B8-42E9-99DB-F3D3F33B5A0C}" destId="{F26DDCDB-74E4-453E-BEAE-23D50236C8F1}" srcOrd="0" destOrd="0" presId="urn:microsoft.com/office/officeart/2005/8/layout/hierarchy6"/>
    <dgm:cxn modelId="{E1FA1B54-63ED-4D81-90D7-C9DCAA5F601E}" srcId="{8FF3A7DA-C94B-45C7-A1A5-B1FC8595D091}" destId="{EAAEC5CD-B4B8-42E9-99DB-F3D3F33B5A0C}" srcOrd="2" destOrd="0" parTransId="{D61184F7-FAEE-485C-8C72-6F2016061C9D}" sibTransId="{4C021DE9-C71B-4B5B-B6D6-CB93E2A903E0}"/>
    <dgm:cxn modelId="{8F80A0AB-1467-43F2-8837-C933EEB0757C}" type="presOf" srcId="{16E18197-92A6-4584-9F22-E5FAECF24061}" destId="{C33D7BFA-DA93-45BF-B6F1-7F1F8B980AF7}" srcOrd="1" destOrd="0" presId="urn:microsoft.com/office/officeart/2005/8/layout/hierarchy6"/>
    <dgm:cxn modelId="{873ECC4D-A2B3-44DF-B948-A7A2618FFAAF}" type="presOf" srcId="{1F59979A-EBB8-481E-A916-02AF4AAABE93}" destId="{56E84EC1-2F18-458A-9FA0-E5A0EB9CF9B8}" srcOrd="0" destOrd="0" presId="urn:microsoft.com/office/officeart/2005/8/layout/hierarchy6"/>
    <dgm:cxn modelId="{60486023-6314-491F-8B83-7A7F12EE49B3}" srcId="{3FCF7D2E-8935-4815-A46B-3F9146B07141}" destId="{72971A55-33CD-4715-A5CE-4CCF74F65AE6}" srcOrd="0" destOrd="0" parTransId="{BB5AC8A5-AD08-4D09-AACB-7D5C90760FA0}" sibTransId="{6858D728-EA88-4C9C-ABD0-FE358CFC9073}"/>
    <dgm:cxn modelId="{99087C73-8C3E-40B4-8C19-7506C73D5AB0}" type="presOf" srcId="{9C80DBDA-0E36-44C5-88FB-77B0D4CBF09F}" destId="{E0C052A2-41D2-47F3-8835-3CB29117A03C}" srcOrd="0" destOrd="0" presId="urn:microsoft.com/office/officeart/2005/8/layout/hierarchy6"/>
    <dgm:cxn modelId="{E8CFDA6A-E9AA-4666-B221-30A7219FC2EF}" type="presOf" srcId="{16E18197-92A6-4584-9F22-E5FAECF24061}" destId="{9243CC46-6E70-476C-B85F-1FD5DE4F5711}" srcOrd="0" destOrd="0" presId="urn:microsoft.com/office/officeart/2005/8/layout/hierarchy6"/>
    <dgm:cxn modelId="{DF02DF94-FC08-4CC1-96D4-EC1D29163B8C}" type="presOf" srcId="{8F4F96C3-DF90-446F-A8BB-E1A9A5A582B4}" destId="{9A160BC6-80A7-449C-BDF7-5B17E5B054DC}" srcOrd="0" destOrd="0" presId="urn:microsoft.com/office/officeart/2005/8/layout/hierarchy6"/>
    <dgm:cxn modelId="{A5600EB2-4083-48F2-9C19-5A810E831653}" type="presOf" srcId="{7D65BFFC-C6CE-4956-A29D-AC50AB8EF308}" destId="{23EF0599-C144-4BA8-9C8E-00CE53F05D13}" srcOrd="0" destOrd="0" presId="urn:microsoft.com/office/officeart/2005/8/layout/hierarchy6"/>
    <dgm:cxn modelId="{7DCD6BB1-B007-48BE-9447-E1CB47A2094C}" type="presOf" srcId="{57E3B85F-2E05-4A35-A7FF-2A404F07C697}" destId="{5C8259BB-3183-4BF8-8768-0C4F7AABC36E}" srcOrd="0" destOrd="0" presId="urn:microsoft.com/office/officeart/2005/8/layout/hierarchy6"/>
    <dgm:cxn modelId="{333CC0EC-854C-4AA2-9726-6A609FF375BD}" type="presOf" srcId="{2AE6DDBF-C178-430E-B0C1-5201E0D566B2}" destId="{2DA87742-5F9A-42FE-A88F-BAD183A40596}" srcOrd="0" destOrd="0" presId="urn:microsoft.com/office/officeart/2005/8/layout/hierarchy6"/>
    <dgm:cxn modelId="{565E71F9-7D04-478C-9694-81FA4EFA346F}" srcId="{C7A9BDDA-2FD8-4903-9915-72DB803FE9E2}" destId="{16E18197-92A6-4584-9F22-E5FAECF24061}" srcOrd="1" destOrd="0" parTransId="{C9088383-FCBC-490F-9E62-5B6681E07496}" sibTransId="{F9600426-0313-4943-B114-AF83EB34514E}"/>
    <dgm:cxn modelId="{A8DD9D43-14C9-4CEC-ABBF-40410E9C8234}" srcId="{7D65BFFC-C6CE-4956-A29D-AC50AB8EF308}" destId="{C80D0DEE-BD5C-43CF-B323-97FE6B9DAA22}" srcOrd="0" destOrd="0" parTransId="{429D7148-5588-4A96-A787-A3491D74825C}" sibTransId="{1ED5B3FA-4104-4917-8FDE-D9A634FF0181}"/>
    <dgm:cxn modelId="{6203A5EE-F036-427B-93CD-0A81DB8109A6}" type="presOf" srcId="{F825C940-94F3-4471-81C9-967DB0B10473}" destId="{72977EDD-25B2-4737-9E73-08D688E6C0F5}" srcOrd="0" destOrd="0" presId="urn:microsoft.com/office/officeart/2005/8/layout/hierarchy6"/>
    <dgm:cxn modelId="{3DFECD52-1422-4B5F-81EB-BE9FCBE1B6CC}" srcId="{57E3B85F-2E05-4A35-A7FF-2A404F07C697}" destId="{2AE6DDBF-C178-430E-B0C1-5201E0D566B2}" srcOrd="0" destOrd="0" parTransId="{0195409F-448D-4A11-AC0D-A8A7DB245E1A}" sibTransId="{0862A08A-49EA-45F6-B5C1-564F9E560ACB}"/>
    <dgm:cxn modelId="{116984D1-659B-46D7-9A8D-BAE34398AFA0}" type="presOf" srcId="{C80D0DEE-BD5C-43CF-B323-97FE6B9DAA22}" destId="{5F03E841-2197-46F1-A3D8-C3F9C0A5DF9E}" srcOrd="0" destOrd="0" presId="urn:microsoft.com/office/officeart/2005/8/layout/hierarchy6"/>
    <dgm:cxn modelId="{9FD2095F-8853-42BE-8B5A-E44B7DCEE979}" type="presOf" srcId="{784DA261-90EB-41F4-959C-EC738AA86C9E}" destId="{59DC3DBF-11AB-4269-AA91-AB5751D8192D}" srcOrd="0" destOrd="0" presId="urn:microsoft.com/office/officeart/2005/8/layout/hierarchy6"/>
    <dgm:cxn modelId="{CCA7294D-135B-4D2E-92B5-5A9072CA487E}" srcId="{8FF3A7DA-C94B-45C7-A1A5-B1FC8595D091}" destId="{57E3B85F-2E05-4A35-A7FF-2A404F07C697}" srcOrd="1" destOrd="0" parTransId="{9C80DBDA-0E36-44C5-88FB-77B0D4CBF09F}" sibTransId="{A67C6A3C-FD02-4F0C-A051-0C97229EBD56}"/>
    <dgm:cxn modelId="{AB4CABA2-A6BC-4D8E-9FF9-4FD305CD84C7}" type="presOf" srcId="{AA4A39E2-BE8E-4404-95AC-452C3B882088}" destId="{0727F824-1CCC-46CE-86FB-651C1556F3D4}" srcOrd="0" destOrd="0" presId="urn:microsoft.com/office/officeart/2005/8/layout/hierarchy6"/>
    <dgm:cxn modelId="{4C6869D1-AAAA-467B-A6AA-FEC86373E35C}" srcId="{C7A9BDDA-2FD8-4903-9915-72DB803FE9E2}" destId="{8FF3A7DA-C94B-45C7-A1A5-B1FC8595D091}" srcOrd="0" destOrd="0" parTransId="{D9448AF6-0650-4700-8D79-2547863F80CD}" sibTransId="{4F078EA8-0171-4D88-9B15-DE9ED60F779A}"/>
    <dgm:cxn modelId="{E5CCC666-144B-4B2C-9D00-B7E9A978D948}" type="presOf" srcId="{72971A55-33CD-4715-A5CE-4CCF74F65AE6}" destId="{9B27ADB8-96E9-416C-9C6A-B735F9730EF1}" srcOrd="0" destOrd="0" presId="urn:microsoft.com/office/officeart/2005/8/layout/hierarchy6"/>
    <dgm:cxn modelId="{D24E3723-CC51-4D4D-A7AB-F689DAB953D9}" type="presParOf" srcId="{23CC2B98-8809-4FF1-A400-78FF0126401A}" destId="{32586006-1DF6-42AA-A99B-B0C7E3933F84}" srcOrd="0" destOrd="0" presId="urn:microsoft.com/office/officeart/2005/8/layout/hierarchy6"/>
    <dgm:cxn modelId="{BFA100CB-D4DE-4C2E-A10A-403088BAE46E}" type="presParOf" srcId="{32586006-1DF6-42AA-A99B-B0C7E3933F84}" destId="{2F6A2589-61B0-466A-9B07-B918A2242704}" srcOrd="0" destOrd="0" presId="urn:microsoft.com/office/officeart/2005/8/layout/hierarchy6"/>
    <dgm:cxn modelId="{07CB956E-F4A6-4730-A015-C18732BCFFC7}" type="presParOf" srcId="{32586006-1DF6-42AA-A99B-B0C7E3933F84}" destId="{EFF971BC-F625-49C2-A860-6140064917E2}" srcOrd="1" destOrd="0" presId="urn:microsoft.com/office/officeart/2005/8/layout/hierarchy6"/>
    <dgm:cxn modelId="{BB8DCBA1-C108-47E7-A709-2340E68E9EA2}" type="presParOf" srcId="{EFF971BC-F625-49C2-A860-6140064917E2}" destId="{6BEFEF7C-BA0A-45AB-ABB2-B9307A25DD07}" srcOrd="0" destOrd="0" presId="urn:microsoft.com/office/officeart/2005/8/layout/hierarchy6"/>
    <dgm:cxn modelId="{497D9503-0D2F-41AC-89AB-9E73FEDAED5F}" type="presParOf" srcId="{6BEFEF7C-BA0A-45AB-ABB2-B9307A25DD07}" destId="{9E7CE1EB-ED3D-4AAC-A1A3-E3B57E4AFAA9}" srcOrd="0" destOrd="0" presId="urn:microsoft.com/office/officeart/2005/8/layout/hierarchy6"/>
    <dgm:cxn modelId="{6F1C46D1-828E-4FB3-AFF5-B49F4DB3EECF}" type="presParOf" srcId="{6BEFEF7C-BA0A-45AB-ABB2-B9307A25DD07}" destId="{7B81E0A2-BB47-4013-AF5D-D0E555B51B4E}" srcOrd="1" destOrd="0" presId="urn:microsoft.com/office/officeart/2005/8/layout/hierarchy6"/>
    <dgm:cxn modelId="{26DFD2AE-41AC-4160-8310-0111CD4CB1B0}" type="presParOf" srcId="{7B81E0A2-BB47-4013-AF5D-D0E555B51B4E}" destId="{5442E0BC-7F4A-403E-978D-2869E3DB2A04}" srcOrd="0" destOrd="0" presId="urn:microsoft.com/office/officeart/2005/8/layout/hierarchy6"/>
    <dgm:cxn modelId="{4F852BD3-E01B-4403-BE32-ECAFED69E054}" type="presParOf" srcId="{7B81E0A2-BB47-4013-AF5D-D0E555B51B4E}" destId="{B63C3E69-08E4-48B4-A401-35F29F43737A}" srcOrd="1" destOrd="0" presId="urn:microsoft.com/office/officeart/2005/8/layout/hierarchy6"/>
    <dgm:cxn modelId="{45CFAF7A-96AD-4454-9EA5-DC032629A4F7}" type="presParOf" srcId="{B63C3E69-08E4-48B4-A401-35F29F43737A}" destId="{23EF0599-C144-4BA8-9C8E-00CE53F05D13}" srcOrd="0" destOrd="0" presId="urn:microsoft.com/office/officeart/2005/8/layout/hierarchy6"/>
    <dgm:cxn modelId="{A5B8F4D1-CD8B-462F-9DB3-37426AEBF9E3}" type="presParOf" srcId="{B63C3E69-08E4-48B4-A401-35F29F43737A}" destId="{06AA420C-CF73-41FB-AFA7-97BFE4302ACE}" srcOrd="1" destOrd="0" presId="urn:microsoft.com/office/officeart/2005/8/layout/hierarchy6"/>
    <dgm:cxn modelId="{8A46FB06-0168-4268-BD5A-CB9A6BFE42A6}" type="presParOf" srcId="{06AA420C-CF73-41FB-AFA7-97BFE4302ACE}" destId="{CE763E7C-702B-4CB1-9C68-1C46AD712B52}" srcOrd="0" destOrd="0" presId="urn:microsoft.com/office/officeart/2005/8/layout/hierarchy6"/>
    <dgm:cxn modelId="{9216B7AA-4B55-47D4-8C41-F01008033146}" type="presParOf" srcId="{06AA420C-CF73-41FB-AFA7-97BFE4302ACE}" destId="{E035F7BE-5415-4DB4-8EFF-792A26A16089}" srcOrd="1" destOrd="0" presId="urn:microsoft.com/office/officeart/2005/8/layout/hierarchy6"/>
    <dgm:cxn modelId="{6A3A5AB5-3126-460D-AC39-6DA091A3965A}" type="presParOf" srcId="{E035F7BE-5415-4DB4-8EFF-792A26A16089}" destId="{5F03E841-2197-46F1-A3D8-C3F9C0A5DF9E}" srcOrd="0" destOrd="0" presId="urn:microsoft.com/office/officeart/2005/8/layout/hierarchy6"/>
    <dgm:cxn modelId="{59557893-6D66-423C-A1B9-B2E396D13684}" type="presParOf" srcId="{E035F7BE-5415-4DB4-8EFF-792A26A16089}" destId="{C5A373EB-555E-49D8-B37B-64280569D119}" srcOrd="1" destOrd="0" presId="urn:microsoft.com/office/officeart/2005/8/layout/hierarchy6"/>
    <dgm:cxn modelId="{AEDD07F9-2C4F-4CCF-9272-D288B57B2017}" type="presParOf" srcId="{7B81E0A2-BB47-4013-AF5D-D0E555B51B4E}" destId="{E0C052A2-41D2-47F3-8835-3CB29117A03C}" srcOrd="2" destOrd="0" presId="urn:microsoft.com/office/officeart/2005/8/layout/hierarchy6"/>
    <dgm:cxn modelId="{167CB857-1DBB-4F74-ADA9-2D815936396B}" type="presParOf" srcId="{7B81E0A2-BB47-4013-AF5D-D0E555B51B4E}" destId="{202035AF-837F-45C1-8312-B5460B47CD6B}" srcOrd="3" destOrd="0" presId="urn:microsoft.com/office/officeart/2005/8/layout/hierarchy6"/>
    <dgm:cxn modelId="{9726BC7C-AA19-4199-9763-E3757788E18E}" type="presParOf" srcId="{202035AF-837F-45C1-8312-B5460B47CD6B}" destId="{5C8259BB-3183-4BF8-8768-0C4F7AABC36E}" srcOrd="0" destOrd="0" presId="urn:microsoft.com/office/officeart/2005/8/layout/hierarchy6"/>
    <dgm:cxn modelId="{B505838F-1650-484B-99EC-B7879D7778AD}" type="presParOf" srcId="{202035AF-837F-45C1-8312-B5460B47CD6B}" destId="{819285B9-3474-445F-8650-F35A1C09CFBF}" srcOrd="1" destOrd="0" presId="urn:microsoft.com/office/officeart/2005/8/layout/hierarchy6"/>
    <dgm:cxn modelId="{F5D6A874-38C9-4A02-AA89-0731BC419E82}" type="presParOf" srcId="{819285B9-3474-445F-8650-F35A1C09CFBF}" destId="{4F3C4545-66E1-4401-92B9-D054645D126A}" srcOrd="0" destOrd="0" presId="urn:microsoft.com/office/officeart/2005/8/layout/hierarchy6"/>
    <dgm:cxn modelId="{14137758-D1E1-4F33-8076-06C96460A86D}" type="presParOf" srcId="{819285B9-3474-445F-8650-F35A1C09CFBF}" destId="{FD736A2B-42AD-4EC0-8ABE-1BA0AA98B3A9}" srcOrd="1" destOrd="0" presId="urn:microsoft.com/office/officeart/2005/8/layout/hierarchy6"/>
    <dgm:cxn modelId="{9A98F351-C39B-4C77-A4E9-11C7B0F46D3C}" type="presParOf" srcId="{FD736A2B-42AD-4EC0-8ABE-1BA0AA98B3A9}" destId="{2DA87742-5F9A-42FE-A88F-BAD183A40596}" srcOrd="0" destOrd="0" presId="urn:microsoft.com/office/officeart/2005/8/layout/hierarchy6"/>
    <dgm:cxn modelId="{3E646C7D-0DA7-4535-980F-1FB0BC990639}" type="presParOf" srcId="{FD736A2B-42AD-4EC0-8ABE-1BA0AA98B3A9}" destId="{712AFCC5-96B5-4BE8-B759-BF8360A7268E}" srcOrd="1" destOrd="0" presId="urn:microsoft.com/office/officeart/2005/8/layout/hierarchy6"/>
    <dgm:cxn modelId="{2940D5FF-DE06-4E62-9D4B-809DC08224A2}" type="presParOf" srcId="{819285B9-3474-445F-8650-F35A1C09CFBF}" destId="{59DC3DBF-11AB-4269-AA91-AB5751D8192D}" srcOrd="2" destOrd="0" presId="urn:microsoft.com/office/officeart/2005/8/layout/hierarchy6"/>
    <dgm:cxn modelId="{C745A957-0DF1-4DCA-8E8A-82813A8081F6}" type="presParOf" srcId="{819285B9-3474-445F-8650-F35A1C09CFBF}" destId="{930ABF5E-812D-4174-96E1-60D8BE5BF222}" srcOrd="3" destOrd="0" presId="urn:microsoft.com/office/officeart/2005/8/layout/hierarchy6"/>
    <dgm:cxn modelId="{D15BF3BE-CD7E-4219-98C8-8E7EEF1D52E5}" type="presParOf" srcId="{930ABF5E-812D-4174-96E1-60D8BE5BF222}" destId="{72977EDD-25B2-4737-9E73-08D688E6C0F5}" srcOrd="0" destOrd="0" presId="urn:microsoft.com/office/officeart/2005/8/layout/hierarchy6"/>
    <dgm:cxn modelId="{9E52800C-EE23-4F35-8F7D-ED99A1F5E94B}" type="presParOf" srcId="{930ABF5E-812D-4174-96E1-60D8BE5BF222}" destId="{CA3CD32A-A22F-4551-92A3-94FE287B4FDE}" srcOrd="1" destOrd="0" presId="urn:microsoft.com/office/officeart/2005/8/layout/hierarchy6"/>
    <dgm:cxn modelId="{D9260C18-BB4C-43B5-BA32-38F737E924FB}" type="presParOf" srcId="{7B81E0A2-BB47-4013-AF5D-D0E555B51B4E}" destId="{D682554F-7B0D-42DF-AE1E-6FC29A5475C5}" srcOrd="4" destOrd="0" presId="urn:microsoft.com/office/officeart/2005/8/layout/hierarchy6"/>
    <dgm:cxn modelId="{1C7145E7-3060-40FD-A4AD-DD172D86EBFD}" type="presParOf" srcId="{7B81E0A2-BB47-4013-AF5D-D0E555B51B4E}" destId="{790BF5F1-6820-4536-9BCF-379B7118EECB}" srcOrd="5" destOrd="0" presId="urn:microsoft.com/office/officeart/2005/8/layout/hierarchy6"/>
    <dgm:cxn modelId="{9B92A429-F251-4A12-A765-10F208FD190B}" type="presParOf" srcId="{790BF5F1-6820-4536-9BCF-379B7118EECB}" destId="{F26DDCDB-74E4-453E-BEAE-23D50236C8F1}" srcOrd="0" destOrd="0" presId="urn:microsoft.com/office/officeart/2005/8/layout/hierarchy6"/>
    <dgm:cxn modelId="{D5D9C1F2-AA4A-4FB2-90DC-8CCEF7C731E2}" type="presParOf" srcId="{790BF5F1-6820-4536-9BCF-379B7118EECB}" destId="{F1553D2D-33F5-4ABC-B8C6-3F342879B82D}" srcOrd="1" destOrd="0" presId="urn:microsoft.com/office/officeart/2005/8/layout/hierarchy6"/>
    <dgm:cxn modelId="{0AA5E46C-C5C8-417F-A1D6-046A27755C33}" type="presParOf" srcId="{F1553D2D-33F5-4ABC-B8C6-3F342879B82D}" destId="{9A160BC6-80A7-449C-BDF7-5B17E5B054DC}" srcOrd="0" destOrd="0" presId="urn:microsoft.com/office/officeart/2005/8/layout/hierarchy6"/>
    <dgm:cxn modelId="{1CB1F23C-032D-4D98-B9BB-A73F3A7F8280}" type="presParOf" srcId="{F1553D2D-33F5-4ABC-B8C6-3F342879B82D}" destId="{62477D28-BBF5-41DE-AA07-C53425E88173}" srcOrd="1" destOrd="0" presId="urn:microsoft.com/office/officeart/2005/8/layout/hierarchy6"/>
    <dgm:cxn modelId="{3D131E83-C3A8-4D84-B75D-DC0A84E74FDE}" type="presParOf" srcId="{62477D28-BBF5-41DE-AA07-C53425E88173}" destId="{56E84EC1-2F18-458A-9FA0-E5A0EB9CF9B8}" srcOrd="0" destOrd="0" presId="urn:microsoft.com/office/officeart/2005/8/layout/hierarchy6"/>
    <dgm:cxn modelId="{A3278CBE-A581-4419-B4BF-AE8E5A84E46E}" type="presParOf" srcId="{62477D28-BBF5-41DE-AA07-C53425E88173}" destId="{1335A8E2-346C-4FC3-80F2-F568ABA0F7FF}" srcOrd="1" destOrd="0" presId="urn:microsoft.com/office/officeart/2005/8/layout/hierarchy6"/>
    <dgm:cxn modelId="{221B4C80-D41D-4195-9729-5B8E2C0315F3}" type="presParOf" srcId="{7B81E0A2-BB47-4013-AF5D-D0E555B51B4E}" destId="{111A0394-0615-4477-B136-5529BBD22EB2}" srcOrd="6" destOrd="0" presId="urn:microsoft.com/office/officeart/2005/8/layout/hierarchy6"/>
    <dgm:cxn modelId="{B5D1A913-511C-4FAC-90EB-6BC520AA2D09}" type="presParOf" srcId="{7B81E0A2-BB47-4013-AF5D-D0E555B51B4E}" destId="{3F8DF70F-8B97-4D60-A619-24B4F79D4BFB}" srcOrd="7" destOrd="0" presId="urn:microsoft.com/office/officeart/2005/8/layout/hierarchy6"/>
    <dgm:cxn modelId="{29AD4CFA-F849-4245-A837-E1A1437E26C0}" type="presParOf" srcId="{3F8DF70F-8B97-4D60-A619-24B4F79D4BFB}" destId="{536EFD76-6F70-440B-8BB1-EB120CFF16AF}" srcOrd="0" destOrd="0" presId="urn:microsoft.com/office/officeart/2005/8/layout/hierarchy6"/>
    <dgm:cxn modelId="{B770E5D0-E601-45E8-807C-894F314306ED}" type="presParOf" srcId="{3F8DF70F-8B97-4D60-A619-24B4F79D4BFB}" destId="{06A2F2E1-2B0B-4F37-AE11-1601FFFF6019}" srcOrd="1" destOrd="0" presId="urn:microsoft.com/office/officeart/2005/8/layout/hierarchy6"/>
    <dgm:cxn modelId="{9F4E924B-27DC-4ADA-9B1C-99C86789C9C4}" type="presParOf" srcId="{06A2F2E1-2B0B-4F37-AE11-1601FFFF6019}" destId="{A2621928-ADAB-4FAC-B638-13C16BDCBE4C}" srcOrd="0" destOrd="0" presId="urn:microsoft.com/office/officeart/2005/8/layout/hierarchy6"/>
    <dgm:cxn modelId="{81CC35AE-FA44-4E7C-8C0B-46B73C91CC9D}" type="presParOf" srcId="{06A2F2E1-2B0B-4F37-AE11-1601FFFF6019}" destId="{03EF00E7-9915-4F78-BC2B-E62947E19C86}" srcOrd="1" destOrd="0" presId="urn:microsoft.com/office/officeart/2005/8/layout/hierarchy6"/>
    <dgm:cxn modelId="{915CD402-A204-40B5-8276-8A38605F6A32}" type="presParOf" srcId="{03EF00E7-9915-4F78-BC2B-E62947E19C86}" destId="{9B27ADB8-96E9-416C-9C6A-B735F9730EF1}" srcOrd="0" destOrd="0" presId="urn:microsoft.com/office/officeart/2005/8/layout/hierarchy6"/>
    <dgm:cxn modelId="{5774E5A0-7CF1-4468-BD9B-FCD9DB2CE9A3}" type="presParOf" srcId="{03EF00E7-9915-4F78-BC2B-E62947E19C86}" destId="{D586BD1E-630B-4420-8A55-21BDEBBB6062}" srcOrd="1" destOrd="0" presId="urn:microsoft.com/office/officeart/2005/8/layout/hierarchy6"/>
    <dgm:cxn modelId="{D09F814B-D318-4976-ADF8-BF2E0A561D37}" type="presParOf" srcId="{23CC2B98-8809-4FF1-A400-78FF0126401A}" destId="{7DC07715-30E7-44E0-95A9-21E5EA8CC830}" srcOrd="1" destOrd="0" presId="urn:microsoft.com/office/officeart/2005/8/layout/hierarchy6"/>
    <dgm:cxn modelId="{73A0F945-D5A7-4AA1-AB54-614B28D70573}" type="presParOf" srcId="{7DC07715-30E7-44E0-95A9-21E5EA8CC830}" destId="{7A2279B8-B4E7-4D95-80B4-7507C5EA8F86}" srcOrd="0" destOrd="0" presId="urn:microsoft.com/office/officeart/2005/8/layout/hierarchy6"/>
    <dgm:cxn modelId="{ACD1A23D-4C7D-409A-B92A-4E66D0E5C66D}" type="presParOf" srcId="{7A2279B8-B4E7-4D95-80B4-7507C5EA8F86}" destId="{9243CC46-6E70-476C-B85F-1FD5DE4F5711}" srcOrd="0" destOrd="0" presId="urn:microsoft.com/office/officeart/2005/8/layout/hierarchy6"/>
    <dgm:cxn modelId="{5286D206-76E1-452D-BBAD-59448A9FB467}" type="presParOf" srcId="{7A2279B8-B4E7-4D95-80B4-7507C5EA8F86}" destId="{C33D7BFA-DA93-45BF-B6F1-7F1F8B980AF7}" srcOrd="1" destOrd="0" presId="urn:microsoft.com/office/officeart/2005/8/layout/hierarchy6"/>
    <dgm:cxn modelId="{D866FC66-0AEE-43B9-B8B0-7FAE94970D24}" type="presParOf" srcId="{7DC07715-30E7-44E0-95A9-21E5EA8CC830}" destId="{0403BB13-A6F7-451F-9A6F-F24C489CA3D1}" srcOrd="1" destOrd="0" presId="urn:microsoft.com/office/officeart/2005/8/layout/hierarchy6"/>
    <dgm:cxn modelId="{785F8BD6-5E21-492B-AAE8-93CC48EEBE57}" type="presParOf" srcId="{0403BB13-A6F7-451F-9A6F-F24C489CA3D1}" destId="{2282C9B0-5CF2-4D28-868D-0DF25998EF22}" srcOrd="0" destOrd="0" presId="urn:microsoft.com/office/officeart/2005/8/layout/hierarchy6"/>
    <dgm:cxn modelId="{11601236-CCF3-4DF5-A3CC-841F7797133C}" type="presParOf" srcId="{7DC07715-30E7-44E0-95A9-21E5EA8CC830}" destId="{1205A212-0675-4AB8-A16D-C9488C107BF9}" srcOrd="2" destOrd="0" presId="urn:microsoft.com/office/officeart/2005/8/layout/hierarchy6"/>
    <dgm:cxn modelId="{03F037E4-CE8F-4F37-A965-87791847439E}" type="presParOf" srcId="{1205A212-0675-4AB8-A16D-C9488C107BF9}" destId="{0727F824-1CCC-46CE-86FB-651C1556F3D4}" srcOrd="0" destOrd="0" presId="urn:microsoft.com/office/officeart/2005/8/layout/hierarchy6"/>
    <dgm:cxn modelId="{8F64B93F-804F-4A9E-909D-98272FE2A4D0}" type="presParOf" srcId="{1205A212-0675-4AB8-A16D-C9488C107BF9}" destId="{C0A05772-4C8E-4CEF-BCDF-1BBFA0284C0E}" srcOrd="1" destOrd="0" presId="urn:microsoft.com/office/officeart/2005/8/layout/hierarchy6"/>
    <dgm:cxn modelId="{233316F0-1136-4E70-95EB-D01B2D6AE19B}" type="presParOf" srcId="{7DC07715-30E7-44E0-95A9-21E5EA8CC830}" destId="{979F6254-3AFA-42A7-8082-2EC46A6985BB}" srcOrd="3" destOrd="0" presId="urn:microsoft.com/office/officeart/2005/8/layout/hierarchy6"/>
    <dgm:cxn modelId="{F9D171B8-9208-4A71-812E-2C9AEBCC8152}" type="presParOf" srcId="{979F6254-3AFA-42A7-8082-2EC46A6985BB}" destId="{5E60C31E-9F68-4C01-BABE-63AC4C2471A2}" srcOrd="0" destOrd="0" presId="urn:microsoft.com/office/officeart/2005/8/layout/hierarchy6"/>
    <dgm:cxn modelId="{0B287F4F-0D15-4CC3-81EA-C31A5A60A36E}" type="presParOf" srcId="{7DC07715-30E7-44E0-95A9-21E5EA8CC830}" destId="{80BE6AA1-D48D-464C-9070-9BEE2098D408}" srcOrd="4" destOrd="0" presId="urn:microsoft.com/office/officeart/2005/8/layout/hierarchy6"/>
    <dgm:cxn modelId="{6A2503EE-5820-4A01-ACA2-D32EC3CA12E2}" type="presParOf" srcId="{80BE6AA1-D48D-464C-9070-9BEE2098D408}" destId="{361AA2B3-4499-47E0-9837-CFD89C37AF59}" srcOrd="0" destOrd="0" presId="urn:microsoft.com/office/officeart/2005/8/layout/hierarchy6"/>
    <dgm:cxn modelId="{151D769B-D925-4500-BDAC-4B0D592EA64A}" type="presParOf" srcId="{80BE6AA1-D48D-464C-9070-9BEE2098D408}" destId="{CD2D3EC6-DAC9-43EB-A2A9-20A02A6ADD6C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0BDC8D-CD64-4102-A5DA-030442FDE9F6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5E1DB70-D825-4D91-B35F-742FE6CBD054}">
      <dgm:prSet phldrT="[Text]"/>
      <dgm:spPr/>
      <dgm:t>
        <a:bodyPr/>
        <a:lstStyle/>
        <a:p>
          <a:r>
            <a:rPr lang="en-US" dirty="0" smtClean="0"/>
            <a:t>Sophisticated missions</a:t>
          </a:r>
          <a:endParaRPr lang="en-US" dirty="0"/>
        </a:p>
      </dgm:t>
    </dgm:pt>
    <dgm:pt modelId="{0DC306CE-330F-4539-B0A8-110005387B43}" type="parTrans" cxnId="{A4E71BA7-86E1-450E-8867-8681869DEE79}">
      <dgm:prSet/>
      <dgm:spPr/>
      <dgm:t>
        <a:bodyPr/>
        <a:lstStyle/>
        <a:p>
          <a:endParaRPr lang="en-US"/>
        </a:p>
      </dgm:t>
    </dgm:pt>
    <dgm:pt modelId="{AE1718DA-6D9E-4B95-9F4F-64F6AD761DCF}" type="sibTrans" cxnId="{A4E71BA7-86E1-450E-8867-8681869DEE79}">
      <dgm:prSet/>
      <dgm:spPr/>
      <dgm:t>
        <a:bodyPr/>
        <a:lstStyle/>
        <a:p>
          <a:endParaRPr lang="en-US"/>
        </a:p>
      </dgm:t>
    </dgm:pt>
    <dgm:pt modelId="{C32A20B8-2D63-41AC-A174-E04E94AD6DD3}">
      <dgm:prSet phldrT="[Text]"/>
      <dgm:spPr/>
      <dgm:t>
        <a:bodyPr/>
        <a:lstStyle/>
        <a:p>
          <a:r>
            <a:rPr lang="en-US" dirty="0" smtClean="0"/>
            <a:t>Critical Thinking</a:t>
          </a:r>
          <a:endParaRPr lang="en-US" dirty="0"/>
        </a:p>
      </dgm:t>
    </dgm:pt>
    <dgm:pt modelId="{6876E46C-265B-4320-B6DD-D7DA5B7BABF4}" type="parTrans" cxnId="{FD346DA0-E37C-4F07-9E04-87D470B6574E}">
      <dgm:prSet/>
      <dgm:spPr/>
      <dgm:t>
        <a:bodyPr/>
        <a:lstStyle/>
        <a:p>
          <a:endParaRPr lang="en-US"/>
        </a:p>
      </dgm:t>
    </dgm:pt>
    <dgm:pt modelId="{66A8FECF-656E-4485-8ECD-F53C99C90F85}" type="sibTrans" cxnId="{FD346DA0-E37C-4F07-9E04-87D470B6574E}">
      <dgm:prSet/>
      <dgm:spPr/>
      <dgm:t>
        <a:bodyPr/>
        <a:lstStyle/>
        <a:p>
          <a:endParaRPr lang="en-US"/>
        </a:p>
      </dgm:t>
    </dgm:pt>
    <dgm:pt modelId="{51C4AB0F-8BA6-4D6D-88BF-B0ADDCDDA683}">
      <dgm:prSet phldrT="[Text]"/>
      <dgm:spPr/>
      <dgm:t>
        <a:bodyPr/>
        <a:lstStyle/>
        <a:p>
          <a:r>
            <a:rPr lang="en-US" dirty="0" smtClean="0"/>
            <a:t>Teamwork</a:t>
          </a:r>
          <a:endParaRPr lang="en-US" dirty="0"/>
        </a:p>
      </dgm:t>
    </dgm:pt>
    <dgm:pt modelId="{5ADBE9F2-2635-4546-8A0B-B8682E2C77F4}" type="parTrans" cxnId="{8223CF11-95E7-4EB0-8FAB-CA2572D59794}">
      <dgm:prSet/>
      <dgm:spPr/>
      <dgm:t>
        <a:bodyPr/>
        <a:lstStyle/>
        <a:p>
          <a:endParaRPr lang="en-US"/>
        </a:p>
      </dgm:t>
    </dgm:pt>
    <dgm:pt modelId="{FF578374-708D-4A32-B8D3-3F3B6C52252F}" type="sibTrans" cxnId="{8223CF11-95E7-4EB0-8FAB-CA2572D59794}">
      <dgm:prSet/>
      <dgm:spPr/>
      <dgm:t>
        <a:bodyPr/>
        <a:lstStyle/>
        <a:p>
          <a:endParaRPr lang="en-US"/>
        </a:p>
      </dgm:t>
    </dgm:pt>
    <dgm:pt modelId="{FB3E2FEA-2C8B-4F24-A5AA-CB268011D302}">
      <dgm:prSet phldrT="[Text]"/>
      <dgm:spPr/>
      <dgm:t>
        <a:bodyPr/>
        <a:lstStyle/>
        <a:p>
          <a:r>
            <a:rPr lang="en-US" dirty="0" smtClean="0"/>
            <a:t>Weight distribution</a:t>
          </a:r>
          <a:endParaRPr lang="en-US" dirty="0"/>
        </a:p>
      </dgm:t>
    </dgm:pt>
    <dgm:pt modelId="{313E0059-A16A-4C75-B720-5849A768F880}" type="parTrans" cxnId="{D0A55E30-E215-41D4-91F4-58C924F1322F}">
      <dgm:prSet/>
      <dgm:spPr/>
      <dgm:t>
        <a:bodyPr/>
        <a:lstStyle/>
        <a:p>
          <a:endParaRPr lang="en-US"/>
        </a:p>
      </dgm:t>
    </dgm:pt>
    <dgm:pt modelId="{5EB80548-BE28-4C74-8AD5-A1A7F5173965}" type="sibTrans" cxnId="{D0A55E30-E215-41D4-91F4-58C924F1322F}">
      <dgm:prSet/>
      <dgm:spPr/>
      <dgm:t>
        <a:bodyPr/>
        <a:lstStyle/>
        <a:p>
          <a:endParaRPr lang="en-US"/>
        </a:p>
      </dgm:t>
    </dgm:pt>
    <dgm:pt modelId="{D5F8BB05-F830-46E4-8787-B51E53C7417D}">
      <dgm:prSet phldrT="[Text]"/>
      <dgm:spPr/>
      <dgm:t>
        <a:bodyPr/>
        <a:lstStyle/>
        <a:p>
          <a:r>
            <a:rPr lang="en-US" dirty="0" smtClean="0"/>
            <a:t>ROV research</a:t>
          </a:r>
          <a:endParaRPr lang="en-US" dirty="0"/>
        </a:p>
      </dgm:t>
    </dgm:pt>
    <dgm:pt modelId="{B00CD67E-5650-4407-A110-1A0D92301EB9}" type="parTrans" cxnId="{3B747489-C908-46CF-8567-A350435B71AF}">
      <dgm:prSet/>
      <dgm:spPr/>
      <dgm:t>
        <a:bodyPr/>
        <a:lstStyle/>
        <a:p>
          <a:endParaRPr lang="en-US"/>
        </a:p>
      </dgm:t>
    </dgm:pt>
    <dgm:pt modelId="{17B69583-BE09-4FAD-BD8C-CF7908759851}" type="sibTrans" cxnId="{3B747489-C908-46CF-8567-A350435B71AF}">
      <dgm:prSet/>
      <dgm:spPr/>
      <dgm:t>
        <a:bodyPr/>
        <a:lstStyle/>
        <a:p>
          <a:endParaRPr lang="en-US"/>
        </a:p>
      </dgm:t>
    </dgm:pt>
    <dgm:pt modelId="{DB904D1F-7830-4B87-9692-53C1B852D058}" type="pres">
      <dgm:prSet presAssocID="{F20BDC8D-CD64-4102-A5DA-030442FDE9F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3CE682C-1E50-4F80-BA77-14F194FB2B1B}" type="pres">
      <dgm:prSet presAssocID="{B5E1DB70-D825-4D91-B35F-742FE6CBD054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7BC2FF-C976-4AC5-8689-6146A2A87926}" type="pres">
      <dgm:prSet presAssocID="{AE1718DA-6D9E-4B95-9F4F-64F6AD761DCF}" presName="sibTrans" presStyleCnt="0"/>
      <dgm:spPr/>
      <dgm:t>
        <a:bodyPr/>
        <a:lstStyle/>
        <a:p>
          <a:endParaRPr lang="en-US"/>
        </a:p>
      </dgm:t>
    </dgm:pt>
    <dgm:pt modelId="{B725C7FA-2CF1-4292-8AA0-DDD09C0D04E3}" type="pres">
      <dgm:prSet presAssocID="{C32A20B8-2D63-41AC-A174-E04E94AD6DD3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33D462-F202-4C15-833F-FEF6827CC742}" type="pres">
      <dgm:prSet presAssocID="{66A8FECF-656E-4485-8ECD-F53C99C90F85}" presName="sibTrans" presStyleCnt="0"/>
      <dgm:spPr/>
      <dgm:t>
        <a:bodyPr/>
        <a:lstStyle/>
        <a:p>
          <a:endParaRPr lang="en-US"/>
        </a:p>
      </dgm:t>
    </dgm:pt>
    <dgm:pt modelId="{4EC85574-CC08-4E42-BCB3-150E5997FADA}" type="pres">
      <dgm:prSet presAssocID="{51C4AB0F-8BA6-4D6D-88BF-B0ADDCDDA683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107C98-5CEC-448D-8252-F0DBB2F08D98}" type="pres">
      <dgm:prSet presAssocID="{FF578374-708D-4A32-B8D3-3F3B6C52252F}" presName="sibTrans" presStyleCnt="0"/>
      <dgm:spPr/>
      <dgm:t>
        <a:bodyPr/>
        <a:lstStyle/>
        <a:p>
          <a:endParaRPr lang="en-US"/>
        </a:p>
      </dgm:t>
    </dgm:pt>
    <dgm:pt modelId="{60BDC5A8-6DF3-4C55-A09A-9A587AB4B944}" type="pres">
      <dgm:prSet presAssocID="{FB3E2FEA-2C8B-4F24-A5AA-CB268011D30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B52C86-6641-4823-BEA0-C6BCA9AE4770}" type="pres">
      <dgm:prSet presAssocID="{5EB80548-BE28-4C74-8AD5-A1A7F5173965}" presName="sibTrans" presStyleCnt="0"/>
      <dgm:spPr/>
      <dgm:t>
        <a:bodyPr/>
        <a:lstStyle/>
        <a:p>
          <a:endParaRPr lang="en-US"/>
        </a:p>
      </dgm:t>
    </dgm:pt>
    <dgm:pt modelId="{D7B44082-470C-44B8-8B93-7B4F02075A26}" type="pres">
      <dgm:prSet presAssocID="{D5F8BB05-F830-46E4-8787-B51E53C7417D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EF967B-921C-4163-A640-9F35AE60E296}" type="presOf" srcId="{D5F8BB05-F830-46E4-8787-B51E53C7417D}" destId="{D7B44082-470C-44B8-8B93-7B4F02075A26}" srcOrd="0" destOrd="0" presId="urn:microsoft.com/office/officeart/2005/8/layout/default"/>
    <dgm:cxn modelId="{D3E146A2-6AFB-4D2C-9921-936C11CD3600}" type="presOf" srcId="{F20BDC8D-CD64-4102-A5DA-030442FDE9F6}" destId="{DB904D1F-7830-4B87-9692-53C1B852D058}" srcOrd="0" destOrd="0" presId="urn:microsoft.com/office/officeart/2005/8/layout/default"/>
    <dgm:cxn modelId="{D0A55E30-E215-41D4-91F4-58C924F1322F}" srcId="{F20BDC8D-CD64-4102-A5DA-030442FDE9F6}" destId="{FB3E2FEA-2C8B-4F24-A5AA-CB268011D302}" srcOrd="3" destOrd="0" parTransId="{313E0059-A16A-4C75-B720-5849A768F880}" sibTransId="{5EB80548-BE28-4C74-8AD5-A1A7F5173965}"/>
    <dgm:cxn modelId="{8D1A7D2C-8674-42CF-B8DB-30D690DD1A4F}" type="presOf" srcId="{51C4AB0F-8BA6-4D6D-88BF-B0ADDCDDA683}" destId="{4EC85574-CC08-4E42-BCB3-150E5997FADA}" srcOrd="0" destOrd="0" presId="urn:microsoft.com/office/officeart/2005/8/layout/default"/>
    <dgm:cxn modelId="{62F12049-7D7F-4137-A57A-54315E0FD1F7}" type="presOf" srcId="{C32A20B8-2D63-41AC-A174-E04E94AD6DD3}" destId="{B725C7FA-2CF1-4292-8AA0-DDD09C0D04E3}" srcOrd="0" destOrd="0" presId="urn:microsoft.com/office/officeart/2005/8/layout/default"/>
    <dgm:cxn modelId="{FD346DA0-E37C-4F07-9E04-87D470B6574E}" srcId="{F20BDC8D-CD64-4102-A5DA-030442FDE9F6}" destId="{C32A20B8-2D63-41AC-A174-E04E94AD6DD3}" srcOrd="1" destOrd="0" parTransId="{6876E46C-265B-4320-B6DD-D7DA5B7BABF4}" sibTransId="{66A8FECF-656E-4485-8ECD-F53C99C90F85}"/>
    <dgm:cxn modelId="{5ABDD33D-2968-48FF-BC03-E655AB4639D3}" type="presOf" srcId="{FB3E2FEA-2C8B-4F24-A5AA-CB268011D302}" destId="{60BDC5A8-6DF3-4C55-A09A-9A587AB4B944}" srcOrd="0" destOrd="0" presId="urn:microsoft.com/office/officeart/2005/8/layout/default"/>
    <dgm:cxn modelId="{A4E71BA7-86E1-450E-8867-8681869DEE79}" srcId="{F20BDC8D-CD64-4102-A5DA-030442FDE9F6}" destId="{B5E1DB70-D825-4D91-B35F-742FE6CBD054}" srcOrd="0" destOrd="0" parTransId="{0DC306CE-330F-4539-B0A8-110005387B43}" sibTransId="{AE1718DA-6D9E-4B95-9F4F-64F6AD761DCF}"/>
    <dgm:cxn modelId="{3B747489-C908-46CF-8567-A350435B71AF}" srcId="{F20BDC8D-CD64-4102-A5DA-030442FDE9F6}" destId="{D5F8BB05-F830-46E4-8787-B51E53C7417D}" srcOrd="4" destOrd="0" parTransId="{B00CD67E-5650-4407-A110-1A0D92301EB9}" sibTransId="{17B69583-BE09-4FAD-BD8C-CF7908759851}"/>
    <dgm:cxn modelId="{994A000A-8E2F-4118-AD10-E722BA5CA0CA}" type="presOf" srcId="{B5E1DB70-D825-4D91-B35F-742FE6CBD054}" destId="{A3CE682C-1E50-4F80-BA77-14F194FB2B1B}" srcOrd="0" destOrd="0" presId="urn:microsoft.com/office/officeart/2005/8/layout/default"/>
    <dgm:cxn modelId="{8223CF11-95E7-4EB0-8FAB-CA2572D59794}" srcId="{F20BDC8D-CD64-4102-A5DA-030442FDE9F6}" destId="{51C4AB0F-8BA6-4D6D-88BF-B0ADDCDDA683}" srcOrd="2" destOrd="0" parTransId="{5ADBE9F2-2635-4546-8A0B-B8682E2C77F4}" sibTransId="{FF578374-708D-4A32-B8D3-3F3B6C52252F}"/>
    <dgm:cxn modelId="{D8A69348-7488-435C-8AC9-C25B21A08521}" type="presParOf" srcId="{DB904D1F-7830-4B87-9692-53C1B852D058}" destId="{A3CE682C-1E50-4F80-BA77-14F194FB2B1B}" srcOrd="0" destOrd="0" presId="urn:microsoft.com/office/officeart/2005/8/layout/default"/>
    <dgm:cxn modelId="{8DD53BF5-1E2B-48CF-8DFA-E873072973D3}" type="presParOf" srcId="{DB904D1F-7830-4B87-9692-53C1B852D058}" destId="{E27BC2FF-C976-4AC5-8689-6146A2A87926}" srcOrd="1" destOrd="0" presId="urn:microsoft.com/office/officeart/2005/8/layout/default"/>
    <dgm:cxn modelId="{5F1B3911-78B6-4FEA-B0C7-733E4049C0BE}" type="presParOf" srcId="{DB904D1F-7830-4B87-9692-53C1B852D058}" destId="{B725C7FA-2CF1-4292-8AA0-DDD09C0D04E3}" srcOrd="2" destOrd="0" presId="urn:microsoft.com/office/officeart/2005/8/layout/default"/>
    <dgm:cxn modelId="{A31E3AF4-6048-4B88-8054-D6A7B9891C4A}" type="presParOf" srcId="{DB904D1F-7830-4B87-9692-53C1B852D058}" destId="{C733D462-F202-4C15-833F-FEF6827CC742}" srcOrd="3" destOrd="0" presId="urn:microsoft.com/office/officeart/2005/8/layout/default"/>
    <dgm:cxn modelId="{B62CFB52-AC06-42BD-8D25-036150F942BE}" type="presParOf" srcId="{DB904D1F-7830-4B87-9692-53C1B852D058}" destId="{4EC85574-CC08-4E42-BCB3-150E5997FADA}" srcOrd="4" destOrd="0" presId="urn:microsoft.com/office/officeart/2005/8/layout/default"/>
    <dgm:cxn modelId="{041A2818-FE2D-45F9-8937-956B3B631834}" type="presParOf" srcId="{DB904D1F-7830-4B87-9692-53C1B852D058}" destId="{40107C98-5CEC-448D-8252-F0DBB2F08D98}" srcOrd="5" destOrd="0" presId="urn:microsoft.com/office/officeart/2005/8/layout/default"/>
    <dgm:cxn modelId="{E5593428-8B10-49A0-8482-B4DDF70ADC76}" type="presParOf" srcId="{DB904D1F-7830-4B87-9692-53C1B852D058}" destId="{60BDC5A8-6DF3-4C55-A09A-9A587AB4B944}" srcOrd="6" destOrd="0" presId="urn:microsoft.com/office/officeart/2005/8/layout/default"/>
    <dgm:cxn modelId="{BF03488C-5DFF-4A4E-800A-620135DBA838}" type="presParOf" srcId="{DB904D1F-7830-4B87-9692-53C1B852D058}" destId="{36B52C86-6641-4823-BEA0-C6BCA9AE4770}" srcOrd="7" destOrd="0" presId="urn:microsoft.com/office/officeart/2005/8/layout/default"/>
    <dgm:cxn modelId="{2B1AFC94-D4A0-4636-BBFE-E3AB59CEAD22}" type="presParOf" srcId="{DB904D1F-7830-4B87-9692-53C1B852D058}" destId="{D7B44082-470C-44B8-8B93-7B4F02075A26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20BDC8D-CD64-4102-A5DA-030442FDE9F6}" type="doc">
      <dgm:prSet loTypeId="urn:microsoft.com/office/officeart/2005/8/layout/default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B5E1DB70-D825-4D91-B35F-742FE6CBD054}">
      <dgm:prSet phldrT="[Text]"/>
      <dgm:spPr/>
      <dgm:t>
        <a:bodyPr/>
        <a:lstStyle/>
        <a:p>
          <a:r>
            <a:rPr lang="en-US" dirty="0" smtClean="0"/>
            <a:t>Design Process</a:t>
          </a:r>
          <a:endParaRPr lang="en-US" dirty="0"/>
        </a:p>
      </dgm:t>
    </dgm:pt>
    <dgm:pt modelId="{0DC306CE-330F-4539-B0A8-110005387B43}" type="parTrans" cxnId="{A4E71BA7-86E1-450E-8867-8681869DEE79}">
      <dgm:prSet/>
      <dgm:spPr/>
      <dgm:t>
        <a:bodyPr/>
        <a:lstStyle/>
        <a:p>
          <a:endParaRPr lang="en-US"/>
        </a:p>
      </dgm:t>
    </dgm:pt>
    <dgm:pt modelId="{AE1718DA-6D9E-4B95-9F4F-64F6AD761DCF}" type="sibTrans" cxnId="{A4E71BA7-86E1-450E-8867-8681869DEE79}">
      <dgm:prSet/>
      <dgm:spPr/>
      <dgm:t>
        <a:bodyPr/>
        <a:lstStyle/>
        <a:p>
          <a:endParaRPr lang="en-US"/>
        </a:p>
      </dgm:t>
    </dgm:pt>
    <dgm:pt modelId="{C32A20B8-2D63-41AC-A174-E04E94AD6DD3}">
      <dgm:prSet phldrT="[Text]"/>
      <dgm:spPr/>
      <dgm:t>
        <a:bodyPr/>
        <a:lstStyle/>
        <a:p>
          <a:r>
            <a:rPr lang="en-US" dirty="0" smtClean="0"/>
            <a:t>Fabrication </a:t>
          </a:r>
        </a:p>
        <a:p>
          <a:r>
            <a:rPr lang="en-US" dirty="0" smtClean="0"/>
            <a:t>of Parts</a:t>
          </a:r>
          <a:endParaRPr lang="en-US" dirty="0"/>
        </a:p>
      </dgm:t>
    </dgm:pt>
    <dgm:pt modelId="{6876E46C-265B-4320-B6DD-D7DA5B7BABF4}" type="parTrans" cxnId="{FD346DA0-E37C-4F07-9E04-87D470B6574E}">
      <dgm:prSet/>
      <dgm:spPr/>
      <dgm:t>
        <a:bodyPr/>
        <a:lstStyle/>
        <a:p>
          <a:endParaRPr lang="en-US"/>
        </a:p>
      </dgm:t>
    </dgm:pt>
    <dgm:pt modelId="{66A8FECF-656E-4485-8ECD-F53C99C90F85}" type="sibTrans" cxnId="{FD346DA0-E37C-4F07-9E04-87D470B6574E}">
      <dgm:prSet/>
      <dgm:spPr/>
      <dgm:t>
        <a:bodyPr/>
        <a:lstStyle/>
        <a:p>
          <a:endParaRPr lang="en-US"/>
        </a:p>
      </dgm:t>
    </dgm:pt>
    <dgm:pt modelId="{0074BBD0-5EAD-4AF9-86D6-3FD143CE7ABF}">
      <dgm:prSet phldrT="[Text]"/>
      <dgm:spPr/>
      <dgm:t>
        <a:bodyPr/>
        <a:lstStyle/>
        <a:p>
          <a:r>
            <a:rPr lang="en-US" dirty="0" smtClean="0"/>
            <a:t>Water-proofing electronics</a:t>
          </a:r>
          <a:endParaRPr lang="en-US" dirty="0"/>
        </a:p>
      </dgm:t>
    </dgm:pt>
    <dgm:pt modelId="{856793BE-9646-4301-97B3-799DC9AE806D}" type="parTrans" cxnId="{BFB67D12-F2F6-48C2-A7D8-F3D39AFE2488}">
      <dgm:prSet/>
      <dgm:spPr/>
      <dgm:t>
        <a:bodyPr/>
        <a:lstStyle/>
        <a:p>
          <a:endParaRPr lang="en-US"/>
        </a:p>
      </dgm:t>
    </dgm:pt>
    <dgm:pt modelId="{3883E086-A80C-48EA-BA17-56352B4157D5}" type="sibTrans" cxnId="{BFB67D12-F2F6-48C2-A7D8-F3D39AFE2488}">
      <dgm:prSet/>
      <dgm:spPr/>
      <dgm:t>
        <a:bodyPr/>
        <a:lstStyle/>
        <a:p>
          <a:endParaRPr lang="en-US"/>
        </a:p>
      </dgm:t>
    </dgm:pt>
    <dgm:pt modelId="{70109AA9-7B38-43EB-9585-B8081C2A47AF}">
      <dgm:prSet/>
      <dgm:spPr/>
      <dgm:t>
        <a:bodyPr/>
        <a:lstStyle/>
        <a:p>
          <a:r>
            <a:rPr lang="en-US" smtClean="0"/>
            <a:t>Electrical System Design</a:t>
          </a:r>
          <a:endParaRPr lang="en-US" dirty="0"/>
        </a:p>
      </dgm:t>
    </dgm:pt>
    <dgm:pt modelId="{AA1B449C-DDEC-4319-81B0-86E6330E665C}" type="parTrans" cxnId="{6937C891-8070-43C0-AF0C-7DFA295F7A11}">
      <dgm:prSet/>
      <dgm:spPr/>
      <dgm:t>
        <a:bodyPr/>
        <a:lstStyle/>
        <a:p>
          <a:endParaRPr lang="en-US"/>
        </a:p>
      </dgm:t>
    </dgm:pt>
    <dgm:pt modelId="{6937906B-20C0-4248-8467-403D29BE3DF3}" type="sibTrans" cxnId="{6937C891-8070-43C0-AF0C-7DFA295F7A11}">
      <dgm:prSet/>
      <dgm:spPr/>
      <dgm:t>
        <a:bodyPr/>
        <a:lstStyle/>
        <a:p>
          <a:endParaRPr lang="en-US"/>
        </a:p>
      </dgm:t>
    </dgm:pt>
    <dgm:pt modelId="{39B14C8D-9691-4045-A75C-41EE9937A825}">
      <dgm:prSet/>
      <dgm:spPr/>
      <dgm:t>
        <a:bodyPr/>
        <a:lstStyle/>
        <a:p>
          <a:r>
            <a:rPr lang="en-US" dirty="0" smtClean="0"/>
            <a:t>Write Control Software</a:t>
          </a:r>
          <a:endParaRPr lang="en-US" dirty="0"/>
        </a:p>
      </dgm:t>
    </dgm:pt>
    <dgm:pt modelId="{BC30C192-A012-4979-AC4D-3CD63A0EF1B3}" type="parTrans" cxnId="{56A7EBD1-D56A-43D1-98C5-87DF5B732FAC}">
      <dgm:prSet/>
      <dgm:spPr/>
      <dgm:t>
        <a:bodyPr/>
        <a:lstStyle/>
        <a:p>
          <a:endParaRPr lang="en-US"/>
        </a:p>
      </dgm:t>
    </dgm:pt>
    <dgm:pt modelId="{276900D8-BEA7-45E2-807F-3DEDF4377550}" type="sibTrans" cxnId="{56A7EBD1-D56A-43D1-98C5-87DF5B732FAC}">
      <dgm:prSet/>
      <dgm:spPr/>
      <dgm:t>
        <a:bodyPr/>
        <a:lstStyle/>
        <a:p>
          <a:endParaRPr lang="en-US"/>
        </a:p>
      </dgm:t>
    </dgm:pt>
    <dgm:pt modelId="{21B64A1B-C564-462F-8F83-71AF4B83B328}">
      <dgm:prSet/>
      <dgm:spPr/>
      <dgm:t>
        <a:bodyPr/>
        <a:lstStyle/>
        <a:p>
          <a:r>
            <a:rPr lang="en-US" smtClean="0"/>
            <a:t>Testing</a:t>
          </a:r>
          <a:endParaRPr lang="en-US" dirty="0"/>
        </a:p>
      </dgm:t>
    </dgm:pt>
    <dgm:pt modelId="{60C31FB4-ABC5-4C7A-A5A0-417A80E3A2B8}" type="parTrans" cxnId="{CBA2DEC2-6C5F-4311-A35D-276A52DA3FAA}">
      <dgm:prSet/>
      <dgm:spPr/>
      <dgm:t>
        <a:bodyPr/>
        <a:lstStyle/>
        <a:p>
          <a:endParaRPr lang="en-US"/>
        </a:p>
      </dgm:t>
    </dgm:pt>
    <dgm:pt modelId="{ED5D1D5C-6133-4047-A425-272B6EA59F80}" type="sibTrans" cxnId="{CBA2DEC2-6C5F-4311-A35D-276A52DA3FAA}">
      <dgm:prSet/>
      <dgm:spPr/>
      <dgm:t>
        <a:bodyPr/>
        <a:lstStyle/>
        <a:p>
          <a:endParaRPr lang="en-US"/>
        </a:p>
      </dgm:t>
    </dgm:pt>
    <dgm:pt modelId="{DB904D1F-7830-4B87-9692-53C1B852D058}" type="pres">
      <dgm:prSet presAssocID="{F20BDC8D-CD64-4102-A5DA-030442FDE9F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3CE682C-1E50-4F80-BA77-14F194FB2B1B}" type="pres">
      <dgm:prSet presAssocID="{B5E1DB70-D825-4D91-B35F-742FE6CBD054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7BC2FF-C976-4AC5-8689-6146A2A87926}" type="pres">
      <dgm:prSet presAssocID="{AE1718DA-6D9E-4B95-9F4F-64F6AD761DCF}" presName="sibTrans" presStyleCnt="0"/>
      <dgm:spPr/>
      <dgm:t>
        <a:bodyPr/>
        <a:lstStyle/>
        <a:p>
          <a:endParaRPr lang="en-US"/>
        </a:p>
      </dgm:t>
    </dgm:pt>
    <dgm:pt modelId="{B725C7FA-2CF1-4292-8AA0-DDD09C0D04E3}" type="pres">
      <dgm:prSet presAssocID="{C32A20B8-2D63-41AC-A174-E04E94AD6DD3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33D462-F202-4C15-833F-FEF6827CC742}" type="pres">
      <dgm:prSet presAssocID="{66A8FECF-656E-4485-8ECD-F53C99C90F85}" presName="sibTrans" presStyleCnt="0"/>
      <dgm:spPr/>
      <dgm:t>
        <a:bodyPr/>
        <a:lstStyle/>
        <a:p>
          <a:endParaRPr lang="en-US"/>
        </a:p>
      </dgm:t>
    </dgm:pt>
    <dgm:pt modelId="{1B629E73-F94E-4177-A533-560308545193}" type="pres">
      <dgm:prSet presAssocID="{0074BBD0-5EAD-4AF9-86D6-3FD143CE7ABF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E3BAB4-1066-4521-94BF-FC9A001B1528}" type="pres">
      <dgm:prSet presAssocID="{3883E086-A80C-48EA-BA17-56352B4157D5}" presName="sibTrans" presStyleCnt="0"/>
      <dgm:spPr/>
      <dgm:t>
        <a:bodyPr/>
        <a:lstStyle/>
        <a:p>
          <a:endParaRPr lang="en-US"/>
        </a:p>
      </dgm:t>
    </dgm:pt>
    <dgm:pt modelId="{1F012AF2-E187-40F9-9B1F-B91051CAD059}" type="pres">
      <dgm:prSet presAssocID="{70109AA9-7B38-43EB-9585-B8081C2A47AF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9FF0BC-D5E4-41B9-91A6-80545B320BCC}" type="pres">
      <dgm:prSet presAssocID="{6937906B-20C0-4248-8467-403D29BE3DF3}" presName="sibTrans" presStyleCnt="0"/>
      <dgm:spPr/>
      <dgm:t>
        <a:bodyPr/>
        <a:lstStyle/>
        <a:p>
          <a:endParaRPr lang="en-US"/>
        </a:p>
      </dgm:t>
    </dgm:pt>
    <dgm:pt modelId="{5B4D36AA-2135-4AD7-B935-F78D284C0FDE}" type="pres">
      <dgm:prSet presAssocID="{39B14C8D-9691-4045-A75C-41EE9937A825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A76DB-E6F8-4416-9AE8-5BF259AEB23A}" type="pres">
      <dgm:prSet presAssocID="{276900D8-BEA7-45E2-807F-3DEDF4377550}" presName="sibTrans" presStyleCnt="0"/>
      <dgm:spPr/>
      <dgm:t>
        <a:bodyPr/>
        <a:lstStyle/>
        <a:p>
          <a:endParaRPr lang="en-US"/>
        </a:p>
      </dgm:t>
    </dgm:pt>
    <dgm:pt modelId="{90762AA9-F6DB-40B2-BF90-62812C647BA7}" type="pres">
      <dgm:prSet presAssocID="{21B64A1B-C564-462F-8F83-71AF4B83B328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FB67D12-F2F6-48C2-A7D8-F3D39AFE2488}" srcId="{F20BDC8D-CD64-4102-A5DA-030442FDE9F6}" destId="{0074BBD0-5EAD-4AF9-86D6-3FD143CE7ABF}" srcOrd="2" destOrd="0" parTransId="{856793BE-9646-4301-97B3-799DC9AE806D}" sibTransId="{3883E086-A80C-48EA-BA17-56352B4157D5}"/>
    <dgm:cxn modelId="{5A089079-79B6-4825-9D62-6256C1AA6217}" type="presOf" srcId="{39B14C8D-9691-4045-A75C-41EE9937A825}" destId="{5B4D36AA-2135-4AD7-B935-F78D284C0FDE}" srcOrd="0" destOrd="0" presId="urn:microsoft.com/office/officeart/2005/8/layout/default"/>
    <dgm:cxn modelId="{55847862-D4BE-445F-9912-0F099C769149}" type="presOf" srcId="{0074BBD0-5EAD-4AF9-86D6-3FD143CE7ABF}" destId="{1B629E73-F94E-4177-A533-560308545193}" srcOrd="0" destOrd="0" presId="urn:microsoft.com/office/officeart/2005/8/layout/default"/>
    <dgm:cxn modelId="{D314CDDC-8C06-4DA0-B7E2-58416B236EA7}" type="presOf" srcId="{F20BDC8D-CD64-4102-A5DA-030442FDE9F6}" destId="{DB904D1F-7830-4B87-9692-53C1B852D058}" srcOrd="0" destOrd="0" presId="urn:microsoft.com/office/officeart/2005/8/layout/default"/>
    <dgm:cxn modelId="{046806F6-2681-458F-903E-2AD66E94C80B}" type="presOf" srcId="{C32A20B8-2D63-41AC-A174-E04E94AD6DD3}" destId="{B725C7FA-2CF1-4292-8AA0-DDD09C0D04E3}" srcOrd="0" destOrd="0" presId="urn:microsoft.com/office/officeart/2005/8/layout/default"/>
    <dgm:cxn modelId="{214CA608-365D-4CCB-91B8-569E31C97E27}" type="presOf" srcId="{B5E1DB70-D825-4D91-B35F-742FE6CBD054}" destId="{A3CE682C-1E50-4F80-BA77-14F194FB2B1B}" srcOrd="0" destOrd="0" presId="urn:microsoft.com/office/officeart/2005/8/layout/default"/>
    <dgm:cxn modelId="{FD346DA0-E37C-4F07-9E04-87D470B6574E}" srcId="{F20BDC8D-CD64-4102-A5DA-030442FDE9F6}" destId="{C32A20B8-2D63-41AC-A174-E04E94AD6DD3}" srcOrd="1" destOrd="0" parTransId="{6876E46C-265B-4320-B6DD-D7DA5B7BABF4}" sibTransId="{66A8FECF-656E-4485-8ECD-F53C99C90F85}"/>
    <dgm:cxn modelId="{56A7EBD1-D56A-43D1-98C5-87DF5B732FAC}" srcId="{F20BDC8D-CD64-4102-A5DA-030442FDE9F6}" destId="{39B14C8D-9691-4045-A75C-41EE9937A825}" srcOrd="4" destOrd="0" parTransId="{BC30C192-A012-4979-AC4D-3CD63A0EF1B3}" sibTransId="{276900D8-BEA7-45E2-807F-3DEDF4377550}"/>
    <dgm:cxn modelId="{CBA2DEC2-6C5F-4311-A35D-276A52DA3FAA}" srcId="{F20BDC8D-CD64-4102-A5DA-030442FDE9F6}" destId="{21B64A1B-C564-462F-8F83-71AF4B83B328}" srcOrd="5" destOrd="0" parTransId="{60C31FB4-ABC5-4C7A-A5A0-417A80E3A2B8}" sibTransId="{ED5D1D5C-6133-4047-A425-272B6EA59F80}"/>
    <dgm:cxn modelId="{C908ABB2-2122-4460-A816-E7D818BCFF61}" type="presOf" srcId="{21B64A1B-C564-462F-8F83-71AF4B83B328}" destId="{90762AA9-F6DB-40B2-BF90-62812C647BA7}" srcOrd="0" destOrd="0" presId="urn:microsoft.com/office/officeart/2005/8/layout/default"/>
    <dgm:cxn modelId="{A4E71BA7-86E1-450E-8867-8681869DEE79}" srcId="{F20BDC8D-CD64-4102-A5DA-030442FDE9F6}" destId="{B5E1DB70-D825-4D91-B35F-742FE6CBD054}" srcOrd="0" destOrd="0" parTransId="{0DC306CE-330F-4539-B0A8-110005387B43}" sibTransId="{AE1718DA-6D9E-4B95-9F4F-64F6AD761DCF}"/>
    <dgm:cxn modelId="{6937C891-8070-43C0-AF0C-7DFA295F7A11}" srcId="{F20BDC8D-CD64-4102-A5DA-030442FDE9F6}" destId="{70109AA9-7B38-43EB-9585-B8081C2A47AF}" srcOrd="3" destOrd="0" parTransId="{AA1B449C-DDEC-4319-81B0-86E6330E665C}" sibTransId="{6937906B-20C0-4248-8467-403D29BE3DF3}"/>
    <dgm:cxn modelId="{75DB34C9-AC42-4861-97BA-201801FDF054}" type="presOf" srcId="{70109AA9-7B38-43EB-9585-B8081C2A47AF}" destId="{1F012AF2-E187-40F9-9B1F-B91051CAD059}" srcOrd="0" destOrd="0" presId="urn:microsoft.com/office/officeart/2005/8/layout/default"/>
    <dgm:cxn modelId="{7670572D-18BE-47AF-9772-73A62127FF09}" type="presParOf" srcId="{DB904D1F-7830-4B87-9692-53C1B852D058}" destId="{A3CE682C-1E50-4F80-BA77-14F194FB2B1B}" srcOrd="0" destOrd="0" presId="urn:microsoft.com/office/officeart/2005/8/layout/default"/>
    <dgm:cxn modelId="{81CE732D-0338-4337-BBA0-5DB8F910015A}" type="presParOf" srcId="{DB904D1F-7830-4B87-9692-53C1B852D058}" destId="{E27BC2FF-C976-4AC5-8689-6146A2A87926}" srcOrd="1" destOrd="0" presId="urn:microsoft.com/office/officeart/2005/8/layout/default"/>
    <dgm:cxn modelId="{A8274A10-1263-4C6D-86EE-308FA3E1DD11}" type="presParOf" srcId="{DB904D1F-7830-4B87-9692-53C1B852D058}" destId="{B725C7FA-2CF1-4292-8AA0-DDD09C0D04E3}" srcOrd="2" destOrd="0" presId="urn:microsoft.com/office/officeart/2005/8/layout/default"/>
    <dgm:cxn modelId="{49BB6712-C6EA-4B85-A001-F80E0B9FCB8F}" type="presParOf" srcId="{DB904D1F-7830-4B87-9692-53C1B852D058}" destId="{C733D462-F202-4C15-833F-FEF6827CC742}" srcOrd="3" destOrd="0" presId="urn:microsoft.com/office/officeart/2005/8/layout/default"/>
    <dgm:cxn modelId="{AA2E546B-0D93-4765-BC47-1EE9BF9A3E73}" type="presParOf" srcId="{DB904D1F-7830-4B87-9692-53C1B852D058}" destId="{1B629E73-F94E-4177-A533-560308545193}" srcOrd="4" destOrd="0" presId="urn:microsoft.com/office/officeart/2005/8/layout/default"/>
    <dgm:cxn modelId="{521A4697-274A-4540-9E6D-73B230C96ADA}" type="presParOf" srcId="{DB904D1F-7830-4B87-9692-53C1B852D058}" destId="{7DE3BAB4-1066-4521-94BF-FC9A001B1528}" srcOrd="5" destOrd="0" presId="urn:microsoft.com/office/officeart/2005/8/layout/default"/>
    <dgm:cxn modelId="{5A6D5DB3-5999-4B37-BD55-989684C55A9D}" type="presParOf" srcId="{DB904D1F-7830-4B87-9692-53C1B852D058}" destId="{1F012AF2-E187-40F9-9B1F-B91051CAD059}" srcOrd="6" destOrd="0" presId="urn:microsoft.com/office/officeart/2005/8/layout/default"/>
    <dgm:cxn modelId="{730D0589-C6A6-4EA6-841F-E5E9108D9A8E}" type="presParOf" srcId="{DB904D1F-7830-4B87-9692-53C1B852D058}" destId="{FF9FF0BC-D5E4-41B9-91A6-80545B320BCC}" srcOrd="7" destOrd="0" presId="urn:microsoft.com/office/officeart/2005/8/layout/default"/>
    <dgm:cxn modelId="{AFA53183-F787-4B1F-89C5-5932C077D11B}" type="presParOf" srcId="{DB904D1F-7830-4B87-9692-53C1B852D058}" destId="{5B4D36AA-2135-4AD7-B935-F78D284C0FDE}" srcOrd="8" destOrd="0" presId="urn:microsoft.com/office/officeart/2005/8/layout/default"/>
    <dgm:cxn modelId="{2A3B70E4-E152-4F4D-B3A8-7EA98B9CCE7E}" type="presParOf" srcId="{DB904D1F-7830-4B87-9692-53C1B852D058}" destId="{2DCA76DB-E6F8-4416-9AE8-5BF259AEB23A}" srcOrd="9" destOrd="0" presId="urn:microsoft.com/office/officeart/2005/8/layout/default"/>
    <dgm:cxn modelId="{4C6C4D4D-C215-4E08-A1A5-CD97C5631A49}" type="presParOf" srcId="{DB904D1F-7830-4B87-9692-53C1B852D058}" destId="{90762AA9-F6DB-40B2-BF90-62812C647BA7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969B42C-E993-4EF4-B222-9F9F624010B4}" type="doc">
      <dgm:prSet loTypeId="urn:microsoft.com/office/officeart/2005/8/layout/chevron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CE38F19-EA40-4F93-9454-EDA85EA08DCA}">
      <dgm:prSet phldrT="[Text]"/>
      <dgm:spPr/>
      <dgm:t>
        <a:bodyPr/>
        <a:lstStyle/>
        <a:p>
          <a:r>
            <a:rPr lang="en-US" dirty="0" smtClean="0"/>
            <a:t>Fall</a:t>
          </a:r>
          <a:endParaRPr lang="en-US" dirty="0"/>
        </a:p>
      </dgm:t>
    </dgm:pt>
    <dgm:pt modelId="{5D018146-4E1C-4E60-80AF-C7C6F8078397}" type="parTrans" cxnId="{6FCF1B09-05D6-4211-B308-5E1B91C188A9}">
      <dgm:prSet/>
      <dgm:spPr/>
      <dgm:t>
        <a:bodyPr/>
        <a:lstStyle/>
        <a:p>
          <a:endParaRPr lang="en-US"/>
        </a:p>
      </dgm:t>
    </dgm:pt>
    <dgm:pt modelId="{ADEFEF32-DB90-417E-9ECC-7BFD404815D5}" type="sibTrans" cxnId="{6FCF1B09-05D6-4211-B308-5E1B91C188A9}">
      <dgm:prSet/>
      <dgm:spPr/>
      <dgm:t>
        <a:bodyPr/>
        <a:lstStyle/>
        <a:p>
          <a:endParaRPr lang="en-US"/>
        </a:p>
      </dgm:t>
    </dgm:pt>
    <dgm:pt modelId="{2D0B17A4-4F25-4D60-A93B-FEBBCCAB9881}">
      <dgm:prSet phldrT="[Text]"/>
      <dgm:spPr/>
      <dgm:t>
        <a:bodyPr/>
        <a:lstStyle/>
        <a:p>
          <a:r>
            <a:rPr lang="en-US" dirty="0" smtClean="0"/>
            <a:t>Select parts and components for new robot design</a:t>
          </a:r>
          <a:endParaRPr lang="en-US" dirty="0"/>
        </a:p>
      </dgm:t>
    </dgm:pt>
    <dgm:pt modelId="{BA49A8EE-4811-4441-91C8-F856031DA88B}" type="parTrans" cxnId="{4BC8891D-E75E-42CA-8868-3DFC3BEC595A}">
      <dgm:prSet/>
      <dgm:spPr/>
      <dgm:t>
        <a:bodyPr/>
        <a:lstStyle/>
        <a:p>
          <a:endParaRPr lang="en-US"/>
        </a:p>
      </dgm:t>
    </dgm:pt>
    <dgm:pt modelId="{B6D686DE-D41A-49A7-8DE6-8516484C7922}" type="sibTrans" cxnId="{4BC8891D-E75E-42CA-8868-3DFC3BEC595A}">
      <dgm:prSet/>
      <dgm:spPr/>
      <dgm:t>
        <a:bodyPr/>
        <a:lstStyle/>
        <a:p>
          <a:endParaRPr lang="en-US"/>
        </a:p>
      </dgm:t>
    </dgm:pt>
    <dgm:pt modelId="{D7904494-7DE4-4832-95B2-930F7D7824F3}">
      <dgm:prSet phldrT="[Text]"/>
      <dgm:spPr/>
      <dgm:t>
        <a:bodyPr/>
        <a:lstStyle/>
        <a:p>
          <a:r>
            <a:rPr lang="en-US" dirty="0" smtClean="0"/>
            <a:t>model  new robot</a:t>
          </a:r>
          <a:endParaRPr lang="en-US" dirty="0"/>
        </a:p>
      </dgm:t>
    </dgm:pt>
    <dgm:pt modelId="{8DDBFCBA-779E-4082-A9C3-98258906C771}" type="parTrans" cxnId="{82C0ED99-8D0B-4FA5-BE1F-5F01305953B7}">
      <dgm:prSet/>
      <dgm:spPr/>
      <dgm:t>
        <a:bodyPr/>
        <a:lstStyle/>
        <a:p>
          <a:endParaRPr lang="en-US"/>
        </a:p>
      </dgm:t>
    </dgm:pt>
    <dgm:pt modelId="{CC0C6E7A-5091-4D1A-958C-893185244E73}" type="sibTrans" cxnId="{82C0ED99-8D0B-4FA5-BE1F-5F01305953B7}">
      <dgm:prSet/>
      <dgm:spPr/>
      <dgm:t>
        <a:bodyPr/>
        <a:lstStyle/>
        <a:p>
          <a:endParaRPr lang="en-US"/>
        </a:p>
      </dgm:t>
    </dgm:pt>
    <dgm:pt modelId="{AC5DDA50-BBFC-489E-A43E-4CA91D1CB242}">
      <dgm:prSet phldrT="[Text]"/>
      <dgm:spPr/>
      <dgm:t>
        <a:bodyPr/>
        <a:lstStyle/>
        <a:p>
          <a:r>
            <a:rPr lang="en-US" dirty="0" smtClean="0"/>
            <a:t>Winter</a:t>
          </a:r>
          <a:endParaRPr lang="en-US" dirty="0"/>
        </a:p>
      </dgm:t>
    </dgm:pt>
    <dgm:pt modelId="{B8C0BC87-F88D-47FD-BFC9-954EE69F073C}" type="parTrans" cxnId="{998D66B3-1C03-4CD8-AD3B-F1DC11C5AE6B}">
      <dgm:prSet/>
      <dgm:spPr/>
      <dgm:t>
        <a:bodyPr/>
        <a:lstStyle/>
        <a:p>
          <a:endParaRPr lang="en-US"/>
        </a:p>
      </dgm:t>
    </dgm:pt>
    <dgm:pt modelId="{03E2F4E5-10BE-4269-8134-BCB81069ED53}" type="sibTrans" cxnId="{998D66B3-1C03-4CD8-AD3B-F1DC11C5AE6B}">
      <dgm:prSet/>
      <dgm:spPr/>
      <dgm:t>
        <a:bodyPr/>
        <a:lstStyle/>
        <a:p>
          <a:endParaRPr lang="en-US"/>
        </a:p>
      </dgm:t>
    </dgm:pt>
    <dgm:pt modelId="{0A0CCA61-4292-4FC4-8A5D-D5A62DF6625E}">
      <dgm:prSet phldrT="[Text]"/>
      <dgm:spPr/>
      <dgm:t>
        <a:bodyPr/>
        <a:lstStyle/>
        <a:p>
          <a:r>
            <a:rPr lang="en-US" dirty="0" smtClean="0"/>
            <a:t>complete fabrication</a:t>
          </a:r>
          <a:endParaRPr lang="en-US" dirty="0"/>
        </a:p>
      </dgm:t>
    </dgm:pt>
    <dgm:pt modelId="{8DDBEE2D-3BA3-46A8-B3F5-6B89D775A7F2}" type="parTrans" cxnId="{3F41E43F-6122-4D7A-BAC1-C4675156521B}">
      <dgm:prSet/>
      <dgm:spPr/>
      <dgm:t>
        <a:bodyPr/>
        <a:lstStyle/>
        <a:p>
          <a:endParaRPr lang="en-US"/>
        </a:p>
      </dgm:t>
    </dgm:pt>
    <dgm:pt modelId="{9E8AA008-9FA5-48C1-8A77-BC2FBBA3DB57}" type="sibTrans" cxnId="{3F41E43F-6122-4D7A-BAC1-C4675156521B}">
      <dgm:prSet/>
      <dgm:spPr/>
      <dgm:t>
        <a:bodyPr/>
        <a:lstStyle/>
        <a:p>
          <a:endParaRPr lang="en-US"/>
        </a:p>
      </dgm:t>
    </dgm:pt>
    <dgm:pt modelId="{1980C90E-3046-464F-BF19-8B5235E12541}">
      <dgm:prSet phldrT="[Text]"/>
      <dgm:spPr/>
      <dgm:t>
        <a:bodyPr/>
        <a:lstStyle/>
        <a:p>
          <a:r>
            <a:rPr lang="en-US" dirty="0" smtClean="0"/>
            <a:t>Continue software development</a:t>
          </a:r>
          <a:endParaRPr lang="en-US" dirty="0"/>
        </a:p>
      </dgm:t>
    </dgm:pt>
    <dgm:pt modelId="{6B1CCC9E-B87D-4723-A930-80EA15885235}" type="parTrans" cxnId="{594CD7CE-6D04-4201-AA28-2DAF3DA6C01B}">
      <dgm:prSet/>
      <dgm:spPr/>
      <dgm:t>
        <a:bodyPr/>
        <a:lstStyle/>
        <a:p>
          <a:endParaRPr lang="en-US"/>
        </a:p>
      </dgm:t>
    </dgm:pt>
    <dgm:pt modelId="{19689350-0E91-4E27-8808-C79BA906EA7C}" type="sibTrans" cxnId="{594CD7CE-6D04-4201-AA28-2DAF3DA6C01B}">
      <dgm:prSet/>
      <dgm:spPr/>
      <dgm:t>
        <a:bodyPr/>
        <a:lstStyle/>
        <a:p>
          <a:endParaRPr lang="en-US"/>
        </a:p>
      </dgm:t>
    </dgm:pt>
    <dgm:pt modelId="{152605E8-21CF-40D4-8482-9556980A71CE}">
      <dgm:prSet phldrT="[Text]"/>
      <dgm:spPr/>
      <dgm:t>
        <a:bodyPr/>
        <a:lstStyle/>
        <a:p>
          <a:r>
            <a:rPr lang="en-US" dirty="0" smtClean="0"/>
            <a:t>Spring</a:t>
          </a:r>
          <a:endParaRPr lang="en-US" dirty="0"/>
        </a:p>
      </dgm:t>
    </dgm:pt>
    <dgm:pt modelId="{97FB5236-CCBD-48E7-A441-22CA74977AFF}" type="parTrans" cxnId="{0A8DD449-C1EE-410A-8EA7-C42B887AC14B}">
      <dgm:prSet/>
      <dgm:spPr/>
      <dgm:t>
        <a:bodyPr/>
        <a:lstStyle/>
        <a:p>
          <a:endParaRPr lang="en-US"/>
        </a:p>
      </dgm:t>
    </dgm:pt>
    <dgm:pt modelId="{409A4584-BC79-4E82-8FC3-9A8D6222928D}" type="sibTrans" cxnId="{0A8DD449-C1EE-410A-8EA7-C42B887AC14B}">
      <dgm:prSet/>
      <dgm:spPr/>
      <dgm:t>
        <a:bodyPr/>
        <a:lstStyle/>
        <a:p>
          <a:endParaRPr lang="en-US"/>
        </a:p>
      </dgm:t>
    </dgm:pt>
    <dgm:pt modelId="{678C90C8-375B-41BF-BB96-138050CE7CE2}">
      <dgm:prSet phldrT="[Text]"/>
      <dgm:spPr/>
      <dgm:t>
        <a:bodyPr/>
        <a:lstStyle/>
        <a:p>
          <a:r>
            <a:rPr lang="en-US" dirty="0" smtClean="0"/>
            <a:t>Test </a:t>
          </a:r>
          <a:endParaRPr lang="en-US" dirty="0"/>
        </a:p>
      </dgm:t>
    </dgm:pt>
    <dgm:pt modelId="{F4B2C882-3FB8-43A3-B72F-5D784FCD3FBC}" type="parTrans" cxnId="{81021678-04DA-4DCD-BD25-59DF2620B391}">
      <dgm:prSet/>
      <dgm:spPr/>
      <dgm:t>
        <a:bodyPr/>
        <a:lstStyle/>
        <a:p>
          <a:endParaRPr lang="en-US"/>
        </a:p>
      </dgm:t>
    </dgm:pt>
    <dgm:pt modelId="{18758FAA-3518-4C7B-8189-0FD3D312E961}" type="sibTrans" cxnId="{81021678-04DA-4DCD-BD25-59DF2620B391}">
      <dgm:prSet/>
      <dgm:spPr/>
      <dgm:t>
        <a:bodyPr/>
        <a:lstStyle/>
        <a:p>
          <a:endParaRPr lang="en-US"/>
        </a:p>
      </dgm:t>
    </dgm:pt>
    <dgm:pt modelId="{C1B35C95-16B4-4234-8C22-3FA81B1034C8}">
      <dgm:prSet phldrT="[Text]"/>
      <dgm:spPr/>
      <dgm:t>
        <a:bodyPr/>
        <a:lstStyle/>
        <a:p>
          <a:r>
            <a:rPr lang="en-US" dirty="0" smtClean="0"/>
            <a:t>Test some more</a:t>
          </a:r>
          <a:endParaRPr lang="en-US" dirty="0"/>
        </a:p>
      </dgm:t>
    </dgm:pt>
    <dgm:pt modelId="{C8838C9F-8357-4A85-9ED9-CFC6BCD89AEA}" type="parTrans" cxnId="{EBCB6B55-A72F-4B25-B3E8-DB519D3F9D5F}">
      <dgm:prSet/>
      <dgm:spPr/>
      <dgm:t>
        <a:bodyPr/>
        <a:lstStyle/>
        <a:p>
          <a:endParaRPr lang="en-US"/>
        </a:p>
      </dgm:t>
    </dgm:pt>
    <dgm:pt modelId="{F0C4C6D5-D540-450B-B439-12AD3593CEDB}" type="sibTrans" cxnId="{EBCB6B55-A72F-4B25-B3E8-DB519D3F9D5F}">
      <dgm:prSet/>
      <dgm:spPr/>
      <dgm:t>
        <a:bodyPr/>
        <a:lstStyle/>
        <a:p>
          <a:endParaRPr lang="en-US"/>
        </a:p>
      </dgm:t>
    </dgm:pt>
    <dgm:pt modelId="{9964AF66-F9BF-47E4-9D7C-96DDA4CBA4A5}">
      <dgm:prSet phldrT="[Text]"/>
      <dgm:spPr/>
      <dgm:t>
        <a:bodyPr/>
        <a:lstStyle/>
        <a:p>
          <a:r>
            <a:rPr lang="en-US" dirty="0" smtClean="0"/>
            <a:t>Go through design reviews</a:t>
          </a:r>
          <a:endParaRPr lang="en-US" dirty="0"/>
        </a:p>
      </dgm:t>
    </dgm:pt>
    <dgm:pt modelId="{74AEFDE2-09D5-4ED7-9AFD-4509DB3CF010}" type="parTrans" cxnId="{86818AFD-B514-4244-A894-CA0B8BA8BBB1}">
      <dgm:prSet/>
      <dgm:spPr/>
      <dgm:t>
        <a:bodyPr/>
        <a:lstStyle/>
        <a:p>
          <a:endParaRPr lang="en-US"/>
        </a:p>
      </dgm:t>
    </dgm:pt>
    <dgm:pt modelId="{72CC5BE8-7E81-474B-9CA7-B57387913B99}" type="sibTrans" cxnId="{86818AFD-B514-4244-A894-CA0B8BA8BBB1}">
      <dgm:prSet/>
      <dgm:spPr/>
      <dgm:t>
        <a:bodyPr/>
        <a:lstStyle/>
        <a:p>
          <a:endParaRPr lang="en-US"/>
        </a:p>
      </dgm:t>
    </dgm:pt>
    <dgm:pt modelId="{9DC85786-632D-4883-AD26-38A68D965E34}">
      <dgm:prSet phldrT="[Text]"/>
      <dgm:spPr/>
      <dgm:t>
        <a:bodyPr/>
        <a:lstStyle/>
        <a:p>
          <a:r>
            <a:rPr lang="en-US" dirty="0" smtClean="0"/>
            <a:t>Begin fabrication</a:t>
          </a:r>
          <a:endParaRPr lang="en-US" dirty="0"/>
        </a:p>
      </dgm:t>
    </dgm:pt>
    <dgm:pt modelId="{BC7D4C8F-B2CF-42BF-A7D2-C4F14FD3E496}" type="parTrans" cxnId="{B0EC2EFE-013C-4B11-8BF5-103871C21738}">
      <dgm:prSet/>
      <dgm:spPr/>
      <dgm:t>
        <a:bodyPr/>
        <a:lstStyle/>
        <a:p>
          <a:endParaRPr lang="en-US"/>
        </a:p>
      </dgm:t>
    </dgm:pt>
    <dgm:pt modelId="{67D95273-0918-4A05-A72E-28DA5C28B491}" type="sibTrans" cxnId="{B0EC2EFE-013C-4B11-8BF5-103871C21738}">
      <dgm:prSet/>
      <dgm:spPr/>
      <dgm:t>
        <a:bodyPr/>
        <a:lstStyle/>
        <a:p>
          <a:endParaRPr lang="en-US"/>
        </a:p>
      </dgm:t>
    </dgm:pt>
    <dgm:pt modelId="{0D0DEC69-51B8-42B4-B9DB-A5260890BB7E}">
      <dgm:prSet phldrT="[Text]"/>
      <dgm:spPr/>
      <dgm:t>
        <a:bodyPr/>
        <a:lstStyle/>
        <a:p>
          <a:r>
            <a:rPr lang="en-US" dirty="0" smtClean="0"/>
            <a:t>Begin software development</a:t>
          </a:r>
          <a:endParaRPr lang="en-US" dirty="0"/>
        </a:p>
      </dgm:t>
    </dgm:pt>
    <dgm:pt modelId="{743F3215-92FA-4505-A413-4CD12D9DC43E}" type="parTrans" cxnId="{0C268376-7A5B-4AEC-9020-5D85C1F0DC97}">
      <dgm:prSet/>
      <dgm:spPr/>
      <dgm:t>
        <a:bodyPr/>
        <a:lstStyle/>
        <a:p>
          <a:endParaRPr lang="en-US"/>
        </a:p>
      </dgm:t>
    </dgm:pt>
    <dgm:pt modelId="{4D1A3858-D8BD-400F-8C29-3620DA6D9DA9}" type="sibTrans" cxnId="{0C268376-7A5B-4AEC-9020-5D85C1F0DC97}">
      <dgm:prSet/>
      <dgm:spPr/>
      <dgm:t>
        <a:bodyPr/>
        <a:lstStyle/>
        <a:p>
          <a:endParaRPr lang="en-US"/>
        </a:p>
      </dgm:t>
    </dgm:pt>
    <dgm:pt modelId="{60A046DD-D841-4258-91B7-CDD84ABAF758}">
      <dgm:prSet phldrT="[Text]"/>
      <dgm:spPr/>
      <dgm:t>
        <a:bodyPr/>
        <a:lstStyle/>
        <a:p>
          <a:r>
            <a:rPr lang="en-US" dirty="0" smtClean="0"/>
            <a:t>Attain missions</a:t>
          </a:r>
          <a:endParaRPr lang="en-US" dirty="0"/>
        </a:p>
      </dgm:t>
    </dgm:pt>
    <dgm:pt modelId="{25FDBCBF-CC67-44FE-88BF-B1242DFD124B}" type="parTrans" cxnId="{2AC21347-24E8-4346-8A5C-0CA37D7310A9}">
      <dgm:prSet/>
      <dgm:spPr/>
      <dgm:t>
        <a:bodyPr/>
        <a:lstStyle/>
        <a:p>
          <a:endParaRPr lang="en-US"/>
        </a:p>
      </dgm:t>
    </dgm:pt>
    <dgm:pt modelId="{3DE1DCC0-0A0A-42D2-8148-8200141B5870}" type="sibTrans" cxnId="{2AC21347-24E8-4346-8A5C-0CA37D7310A9}">
      <dgm:prSet/>
      <dgm:spPr/>
      <dgm:t>
        <a:bodyPr/>
        <a:lstStyle/>
        <a:p>
          <a:endParaRPr lang="en-US"/>
        </a:p>
      </dgm:t>
    </dgm:pt>
    <dgm:pt modelId="{C63D301F-2841-47A7-ACE4-7E5FC13837F6}">
      <dgm:prSet phldrT="[Text]"/>
      <dgm:spPr/>
      <dgm:t>
        <a:bodyPr/>
        <a:lstStyle/>
        <a:p>
          <a:r>
            <a:rPr lang="en-US" dirty="0" smtClean="0"/>
            <a:t>Testing </a:t>
          </a:r>
          <a:endParaRPr lang="en-US" dirty="0"/>
        </a:p>
      </dgm:t>
    </dgm:pt>
    <dgm:pt modelId="{08E1E066-8F6A-488E-903A-D70B6A1E1D59}" type="parTrans" cxnId="{2281D5B8-FC7F-43ED-AA1F-F26DED15F4D8}">
      <dgm:prSet/>
      <dgm:spPr/>
      <dgm:t>
        <a:bodyPr/>
        <a:lstStyle/>
        <a:p>
          <a:endParaRPr lang="en-US"/>
        </a:p>
      </dgm:t>
    </dgm:pt>
    <dgm:pt modelId="{4F46482C-5363-4DF3-97B1-3DAA4D014B9F}" type="sibTrans" cxnId="{2281D5B8-FC7F-43ED-AA1F-F26DED15F4D8}">
      <dgm:prSet/>
      <dgm:spPr/>
      <dgm:t>
        <a:bodyPr/>
        <a:lstStyle/>
        <a:p>
          <a:endParaRPr lang="en-US"/>
        </a:p>
      </dgm:t>
    </dgm:pt>
    <dgm:pt modelId="{2E6E12EB-3DB4-4BAD-81A2-3648D5BF8767}">
      <dgm:prSet phldrT="[Text]"/>
      <dgm:spPr/>
      <dgm:t>
        <a:bodyPr/>
        <a:lstStyle/>
        <a:p>
          <a:r>
            <a:rPr lang="en-US" dirty="0" smtClean="0"/>
            <a:t>Qualifiers  </a:t>
          </a:r>
          <a:endParaRPr lang="en-US" dirty="0"/>
        </a:p>
      </dgm:t>
    </dgm:pt>
    <dgm:pt modelId="{9A9493F3-412C-456E-9702-39B062AC04E1}" type="parTrans" cxnId="{637194DE-3025-4A4B-9BA7-569A8C09F856}">
      <dgm:prSet/>
      <dgm:spPr/>
      <dgm:t>
        <a:bodyPr/>
        <a:lstStyle/>
        <a:p>
          <a:endParaRPr lang="en-US"/>
        </a:p>
      </dgm:t>
    </dgm:pt>
    <dgm:pt modelId="{1EF92EE9-117F-4292-8B15-2D7750CD49D5}" type="sibTrans" cxnId="{637194DE-3025-4A4B-9BA7-569A8C09F856}">
      <dgm:prSet/>
      <dgm:spPr/>
      <dgm:t>
        <a:bodyPr/>
        <a:lstStyle/>
        <a:p>
          <a:endParaRPr lang="en-US"/>
        </a:p>
      </dgm:t>
    </dgm:pt>
    <dgm:pt modelId="{62A1ACB1-A855-40FB-BE5A-F1A736D39872}">
      <dgm:prSet phldrT="[Text]"/>
      <dgm:spPr/>
      <dgm:t>
        <a:bodyPr/>
        <a:lstStyle/>
        <a:p>
          <a:r>
            <a:rPr lang="en-US" dirty="0" smtClean="0"/>
            <a:t>Make it better for championships</a:t>
          </a:r>
          <a:endParaRPr lang="en-US" dirty="0"/>
        </a:p>
      </dgm:t>
    </dgm:pt>
    <dgm:pt modelId="{8B8CF231-9733-440A-941E-F29D0A56F464}" type="parTrans" cxnId="{4906A760-1D25-42D4-9A90-B1C8E21B30D0}">
      <dgm:prSet/>
      <dgm:spPr/>
      <dgm:t>
        <a:bodyPr/>
        <a:lstStyle/>
        <a:p>
          <a:endParaRPr lang="en-US"/>
        </a:p>
      </dgm:t>
    </dgm:pt>
    <dgm:pt modelId="{88D1B8C6-0476-40AC-A744-6D5F01BECA12}" type="sibTrans" cxnId="{4906A760-1D25-42D4-9A90-B1C8E21B30D0}">
      <dgm:prSet/>
      <dgm:spPr/>
      <dgm:t>
        <a:bodyPr/>
        <a:lstStyle/>
        <a:p>
          <a:endParaRPr lang="en-US"/>
        </a:p>
      </dgm:t>
    </dgm:pt>
    <dgm:pt modelId="{FAD72DD6-8834-4F8F-9DC3-1BF503B9E4E3}" type="pres">
      <dgm:prSet presAssocID="{E969B42C-E993-4EF4-B222-9F9F624010B4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D2347E5-16F5-4777-B37B-C31057057022}" type="pres">
      <dgm:prSet presAssocID="{BCE38F19-EA40-4F93-9454-EDA85EA08DCA}" presName="composite" presStyleCnt="0"/>
      <dgm:spPr/>
    </dgm:pt>
    <dgm:pt modelId="{6609FE8F-9EF5-4E83-B261-3D8C1760D76F}" type="pres">
      <dgm:prSet presAssocID="{BCE38F19-EA40-4F93-9454-EDA85EA08DCA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871122-1966-4638-A66A-0C516A329865}" type="pres">
      <dgm:prSet presAssocID="{BCE38F19-EA40-4F93-9454-EDA85EA08DCA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5EE1B3-0AE3-41D4-8851-F7191DA0B349}" type="pres">
      <dgm:prSet presAssocID="{ADEFEF32-DB90-417E-9ECC-7BFD404815D5}" presName="sp" presStyleCnt="0"/>
      <dgm:spPr/>
    </dgm:pt>
    <dgm:pt modelId="{15F95B70-353D-49FC-BACB-A79CE0522E63}" type="pres">
      <dgm:prSet presAssocID="{AC5DDA50-BBFC-489E-A43E-4CA91D1CB242}" presName="composite" presStyleCnt="0"/>
      <dgm:spPr/>
    </dgm:pt>
    <dgm:pt modelId="{576EBE40-B182-4805-85EC-923F2A715871}" type="pres">
      <dgm:prSet presAssocID="{AC5DDA50-BBFC-489E-A43E-4CA91D1CB242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7FAEF0-56CE-4886-866A-3E79F87B1681}" type="pres">
      <dgm:prSet presAssocID="{AC5DDA50-BBFC-489E-A43E-4CA91D1CB242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6400E3-E406-4926-AFD9-2AB97121B732}" type="pres">
      <dgm:prSet presAssocID="{03E2F4E5-10BE-4269-8134-BCB81069ED53}" presName="sp" presStyleCnt="0"/>
      <dgm:spPr/>
    </dgm:pt>
    <dgm:pt modelId="{C172C31D-AC60-4C79-8A50-F2848ABD299B}" type="pres">
      <dgm:prSet presAssocID="{152605E8-21CF-40D4-8482-9556980A71CE}" presName="composite" presStyleCnt="0"/>
      <dgm:spPr/>
    </dgm:pt>
    <dgm:pt modelId="{A3614B5E-F79E-4FEC-9C9F-AA4381B0E4EC}" type="pres">
      <dgm:prSet presAssocID="{152605E8-21CF-40D4-8482-9556980A71CE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4F417B-82C1-4904-B1EC-2ECA574D9EB4}" type="pres">
      <dgm:prSet presAssocID="{152605E8-21CF-40D4-8482-9556980A71CE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2C0ED99-8D0B-4FA5-BE1F-5F01305953B7}" srcId="{BCE38F19-EA40-4F93-9454-EDA85EA08DCA}" destId="{D7904494-7DE4-4832-95B2-930F7D7824F3}" srcOrd="1" destOrd="0" parTransId="{8DDBFCBA-779E-4082-A9C3-98258906C771}" sibTransId="{CC0C6E7A-5091-4D1A-958C-893185244E73}"/>
    <dgm:cxn modelId="{2AC21347-24E8-4346-8A5C-0CA37D7310A9}" srcId="{AC5DDA50-BBFC-489E-A43E-4CA91D1CB242}" destId="{60A046DD-D841-4258-91B7-CDD84ABAF758}" srcOrd="0" destOrd="0" parTransId="{25FDBCBF-CC67-44FE-88BF-B1242DFD124B}" sibTransId="{3DE1DCC0-0A0A-42D2-8148-8200141B5870}"/>
    <dgm:cxn modelId="{AB04BA6B-06FC-4A29-BDAC-7C39E2F2805C}" type="presOf" srcId="{D7904494-7DE4-4832-95B2-930F7D7824F3}" destId="{C7871122-1966-4638-A66A-0C516A329865}" srcOrd="0" destOrd="1" presId="urn:microsoft.com/office/officeart/2005/8/layout/chevron2"/>
    <dgm:cxn modelId="{594CD7CE-6D04-4201-AA28-2DAF3DA6C01B}" srcId="{AC5DDA50-BBFC-489E-A43E-4CA91D1CB242}" destId="{1980C90E-3046-464F-BF19-8B5235E12541}" srcOrd="2" destOrd="0" parTransId="{6B1CCC9E-B87D-4723-A930-80EA15885235}" sibTransId="{19689350-0E91-4E27-8808-C79BA906EA7C}"/>
    <dgm:cxn modelId="{86818AFD-B514-4244-A894-CA0B8BA8BBB1}" srcId="{BCE38F19-EA40-4F93-9454-EDA85EA08DCA}" destId="{9964AF66-F9BF-47E4-9D7C-96DDA4CBA4A5}" srcOrd="2" destOrd="0" parTransId="{74AEFDE2-09D5-4ED7-9AFD-4509DB3CF010}" sibTransId="{72CC5BE8-7E81-474B-9CA7-B57387913B99}"/>
    <dgm:cxn modelId="{4BC8891D-E75E-42CA-8868-3DFC3BEC595A}" srcId="{BCE38F19-EA40-4F93-9454-EDA85EA08DCA}" destId="{2D0B17A4-4F25-4D60-A93B-FEBBCCAB9881}" srcOrd="0" destOrd="0" parTransId="{BA49A8EE-4811-4441-91C8-F856031DA88B}" sibTransId="{B6D686DE-D41A-49A7-8DE6-8516484C7922}"/>
    <dgm:cxn modelId="{3F41E43F-6122-4D7A-BAC1-C4675156521B}" srcId="{AC5DDA50-BBFC-489E-A43E-4CA91D1CB242}" destId="{0A0CCA61-4292-4FC4-8A5D-D5A62DF6625E}" srcOrd="1" destOrd="0" parTransId="{8DDBEE2D-3BA3-46A8-B3F5-6B89D775A7F2}" sibTransId="{9E8AA008-9FA5-48C1-8A77-BC2FBBA3DB57}"/>
    <dgm:cxn modelId="{B0EC2EFE-013C-4B11-8BF5-103871C21738}" srcId="{BCE38F19-EA40-4F93-9454-EDA85EA08DCA}" destId="{9DC85786-632D-4883-AD26-38A68D965E34}" srcOrd="3" destOrd="0" parTransId="{BC7D4C8F-B2CF-42BF-A7D2-C4F14FD3E496}" sibTransId="{67D95273-0918-4A05-A72E-28DA5C28B491}"/>
    <dgm:cxn modelId="{1475008A-5D2A-4216-B0EC-2C837BFF267F}" type="presOf" srcId="{0D0DEC69-51B8-42B4-B9DB-A5260890BB7E}" destId="{C7871122-1966-4638-A66A-0C516A329865}" srcOrd="0" destOrd="4" presId="urn:microsoft.com/office/officeart/2005/8/layout/chevron2"/>
    <dgm:cxn modelId="{13CCA361-69E0-4F50-B303-39B9BF5B8447}" type="presOf" srcId="{60A046DD-D841-4258-91B7-CDD84ABAF758}" destId="{997FAEF0-56CE-4886-866A-3E79F87B1681}" srcOrd="0" destOrd="0" presId="urn:microsoft.com/office/officeart/2005/8/layout/chevron2"/>
    <dgm:cxn modelId="{E20E3309-47BE-42EA-8AAF-BA65239E23BC}" type="presOf" srcId="{2D0B17A4-4F25-4D60-A93B-FEBBCCAB9881}" destId="{C7871122-1966-4638-A66A-0C516A329865}" srcOrd="0" destOrd="0" presId="urn:microsoft.com/office/officeart/2005/8/layout/chevron2"/>
    <dgm:cxn modelId="{998D66B3-1C03-4CD8-AD3B-F1DC11C5AE6B}" srcId="{E969B42C-E993-4EF4-B222-9F9F624010B4}" destId="{AC5DDA50-BBFC-489E-A43E-4CA91D1CB242}" srcOrd="1" destOrd="0" parTransId="{B8C0BC87-F88D-47FD-BFC9-954EE69F073C}" sibTransId="{03E2F4E5-10BE-4269-8134-BCB81069ED53}"/>
    <dgm:cxn modelId="{0949F2E9-1B4E-432B-A2D7-A97C1AFAFC37}" type="presOf" srcId="{AC5DDA50-BBFC-489E-A43E-4CA91D1CB242}" destId="{576EBE40-B182-4805-85EC-923F2A715871}" srcOrd="0" destOrd="0" presId="urn:microsoft.com/office/officeart/2005/8/layout/chevron2"/>
    <dgm:cxn modelId="{DBE2263A-4A81-484C-A68E-8D5FD47722E0}" type="presOf" srcId="{2E6E12EB-3DB4-4BAD-81A2-3648D5BF8767}" destId="{294F417B-82C1-4904-B1EC-2ECA574D9EB4}" srcOrd="0" destOrd="2" presId="urn:microsoft.com/office/officeart/2005/8/layout/chevron2"/>
    <dgm:cxn modelId="{4906A760-1D25-42D4-9A90-B1C8E21B30D0}" srcId="{152605E8-21CF-40D4-8482-9556980A71CE}" destId="{62A1ACB1-A855-40FB-BE5A-F1A736D39872}" srcOrd="3" destOrd="0" parTransId="{8B8CF231-9733-440A-941E-F29D0A56F464}" sibTransId="{88D1B8C6-0476-40AC-A744-6D5F01BECA12}"/>
    <dgm:cxn modelId="{04822DF0-58E8-4107-B589-9C91A39CA839}" type="presOf" srcId="{678C90C8-375B-41BF-BB96-138050CE7CE2}" destId="{294F417B-82C1-4904-B1EC-2ECA574D9EB4}" srcOrd="0" destOrd="0" presId="urn:microsoft.com/office/officeart/2005/8/layout/chevron2"/>
    <dgm:cxn modelId="{637194DE-3025-4A4B-9BA7-569A8C09F856}" srcId="{152605E8-21CF-40D4-8482-9556980A71CE}" destId="{2E6E12EB-3DB4-4BAD-81A2-3648D5BF8767}" srcOrd="2" destOrd="0" parTransId="{9A9493F3-412C-456E-9702-39B062AC04E1}" sibTransId="{1EF92EE9-117F-4292-8B15-2D7750CD49D5}"/>
    <dgm:cxn modelId="{0C268376-7A5B-4AEC-9020-5D85C1F0DC97}" srcId="{BCE38F19-EA40-4F93-9454-EDA85EA08DCA}" destId="{0D0DEC69-51B8-42B4-B9DB-A5260890BB7E}" srcOrd="4" destOrd="0" parTransId="{743F3215-92FA-4505-A413-4CD12D9DC43E}" sibTransId="{4D1A3858-D8BD-400F-8C29-3620DA6D9DA9}"/>
    <dgm:cxn modelId="{9C789031-4BB6-4D76-942A-F8249D010957}" type="presOf" srcId="{152605E8-21CF-40D4-8482-9556980A71CE}" destId="{A3614B5E-F79E-4FEC-9C9F-AA4381B0E4EC}" srcOrd="0" destOrd="0" presId="urn:microsoft.com/office/officeart/2005/8/layout/chevron2"/>
    <dgm:cxn modelId="{81021678-04DA-4DCD-BD25-59DF2620B391}" srcId="{152605E8-21CF-40D4-8482-9556980A71CE}" destId="{678C90C8-375B-41BF-BB96-138050CE7CE2}" srcOrd="0" destOrd="0" parTransId="{F4B2C882-3FB8-43A3-B72F-5D784FCD3FBC}" sibTransId="{18758FAA-3518-4C7B-8189-0FD3D312E961}"/>
    <dgm:cxn modelId="{0A8DD449-C1EE-410A-8EA7-C42B887AC14B}" srcId="{E969B42C-E993-4EF4-B222-9F9F624010B4}" destId="{152605E8-21CF-40D4-8482-9556980A71CE}" srcOrd="2" destOrd="0" parTransId="{97FB5236-CCBD-48E7-A441-22CA74977AFF}" sibTransId="{409A4584-BC79-4E82-8FC3-9A8D6222928D}"/>
    <dgm:cxn modelId="{EBCB6B55-A72F-4B25-B3E8-DB519D3F9D5F}" srcId="{152605E8-21CF-40D4-8482-9556980A71CE}" destId="{C1B35C95-16B4-4234-8C22-3FA81B1034C8}" srcOrd="1" destOrd="0" parTransId="{C8838C9F-8357-4A85-9ED9-CFC6BCD89AEA}" sibTransId="{F0C4C6D5-D540-450B-B439-12AD3593CEDB}"/>
    <dgm:cxn modelId="{11CA1C0F-5514-4DA7-8BD9-1A3DE5160857}" type="presOf" srcId="{C63D301F-2841-47A7-ACE4-7E5FC13837F6}" destId="{997FAEF0-56CE-4886-866A-3E79F87B1681}" srcOrd="0" destOrd="3" presId="urn:microsoft.com/office/officeart/2005/8/layout/chevron2"/>
    <dgm:cxn modelId="{86BFEED2-CFE3-4694-8A39-99831B92245C}" type="presOf" srcId="{0A0CCA61-4292-4FC4-8A5D-D5A62DF6625E}" destId="{997FAEF0-56CE-4886-866A-3E79F87B1681}" srcOrd="0" destOrd="1" presId="urn:microsoft.com/office/officeart/2005/8/layout/chevron2"/>
    <dgm:cxn modelId="{CBAF4FFD-9ED5-4B21-B029-42DD33B7849F}" type="presOf" srcId="{BCE38F19-EA40-4F93-9454-EDA85EA08DCA}" destId="{6609FE8F-9EF5-4E83-B261-3D8C1760D76F}" srcOrd="0" destOrd="0" presId="urn:microsoft.com/office/officeart/2005/8/layout/chevron2"/>
    <dgm:cxn modelId="{F3C4A6A6-B23E-4B83-AA8F-92E701D17E77}" type="presOf" srcId="{9964AF66-F9BF-47E4-9D7C-96DDA4CBA4A5}" destId="{C7871122-1966-4638-A66A-0C516A329865}" srcOrd="0" destOrd="2" presId="urn:microsoft.com/office/officeart/2005/8/layout/chevron2"/>
    <dgm:cxn modelId="{962D8B99-9CF8-4EFD-B81B-3D00A4871AC3}" type="presOf" srcId="{9DC85786-632D-4883-AD26-38A68D965E34}" destId="{C7871122-1966-4638-A66A-0C516A329865}" srcOrd="0" destOrd="3" presId="urn:microsoft.com/office/officeart/2005/8/layout/chevron2"/>
    <dgm:cxn modelId="{2281D5B8-FC7F-43ED-AA1F-F26DED15F4D8}" srcId="{AC5DDA50-BBFC-489E-A43E-4CA91D1CB242}" destId="{C63D301F-2841-47A7-ACE4-7E5FC13837F6}" srcOrd="3" destOrd="0" parTransId="{08E1E066-8F6A-488E-903A-D70B6A1E1D59}" sibTransId="{4F46482C-5363-4DF3-97B1-3DAA4D014B9F}"/>
    <dgm:cxn modelId="{AFF4FA9A-F799-4EEB-9BDE-549C3A3CC75C}" type="presOf" srcId="{E969B42C-E993-4EF4-B222-9F9F624010B4}" destId="{FAD72DD6-8834-4F8F-9DC3-1BF503B9E4E3}" srcOrd="0" destOrd="0" presId="urn:microsoft.com/office/officeart/2005/8/layout/chevron2"/>
    <dgm:cxn modelId="{37364421-4FA2-45FA-B771-EAD42C8722FE}" type="presOf" srcId="{1980C90E-3046-464F-BF19-8B5235E12541}" destId="{997FAEF0-56CE-4886-866A-3E79F87B1681}" srcOrd="0" destOrd="2" presId="urn:microsoft.com/office/officeart/2005/8/layout/chevron2"/>
    <dgm:cxn modelId="{6FCF1B09-05D6-4211-B308-5E1B91C188A9}" srcId="{E969B42C-E993-4EF4-B222-9F9F624010B4}" destId="{BCE38F19-EA40-4F93-9454-EDA85EA08DCA}" srcOrd="0" destOrd="0" parTransId="{5D018146-4E1C-4E60-80AF-C7C6F8078397}" sibTransId="{ADEFEF32-DB90-417E-9ECC-7BFD404815D5}"/>
    <dgm:cxn modelId="{17EEDF48-EBB0-4B3F-9014-ACF9EBBECE9D}" type="presOf" srcId="{62A1ACB1-A855-40FB-BE5A-F1A736D39872}" destId="{294F417B-82C1-4904-B1EC-2ECA574D9EB4}" srcOrd="0" destOrd="3" presId="urn:microsoft.com/office/officeart/2005/8/layout/chevron2"/>
    <dgm:cxn modelId="{99EEFF67-6D19-42C6-8A48-0F58B252A2FA}" type="presOf" srcId="{C1B35C95-16B4-4234-8C22-3FA81B1034C8}" destId="{294F417B-82C1-4904-B1EC-2ECA574D9EB4}" srcOrd="0" destOrd="1" presId="urn:microsoft.com/office/officeart/2005/8/layout/chevron2"/>
    <dgm:cxn modelId="{A3D32FDD-B0D4-4057-BC7A-9D6A4094D1E9}" type="presParOf" srcId="{FAD72DD6-8834-4F8F-9DC3-1BF503B9E4E3}" destId="{3D2347E5-16F5-4777-B37B-C31057057022}" srcOrd="0" destOrd="0" presId="urn:microsoft.com/office/officeart/2005/8/layout/chevron2"/>
    <dgm:cxn modelId="{409C4760-55F6-4BD4-9A81-E04361DD9697}" type="presParOf" srcId="{3D2347E5-16F5-4777-B37B-C31057057022}" destId="{6609FE8F-9EF5-4E83-B261-3D8C1760D76F}" srcOrd="0" destOrd="0" presId="urn:microsoft.com/office/officeart/2005/8/layout/chevron2"/>
    <dgm:cxn modelId="{45781941-C60A-4766-8213-B199A7C17544}" type="presParOf" srcId="{3D2347E5-16F5-4777-B37B-C31057057022}" destId="{C7871122-1966-4638-A66A-0C516A329865}" srcOrd="1" destOrd="0" presId="urn:microsoft.com/office/officeart/2005/8/layout/chevron2"/>
    <dgm:cxn modelId="{814A1DD5-B6D6-4AD7-B193-481C7A877417}" type="presParOf" srcId="{FAD72DD6-8834-4F8F-9DC3-1BF503B9E4E3}" destId="{D85EE1B3-0AE3-41D4-8851-F7191DA0B349}" srcOrd="1" destOrd="0" presId="urn:microsoft.com/office/officeart/2005/8/layout/chevron2"/>
    <dgm:cxn modelId="{DC1776C4-9853-42BD-A686-CCC986CBD518}" type="presParOf" srcId="{FAD72DD6-8834-4F8F-9DC3-1BF503B9E4E3}" destId="{15F95B70-353D-49FC-BACB-A79CE0522E63}" srcOrd="2" destOrd="0" presId="urn:microsoft.com/office/officeart/2005/8/layout/chevron2"/>
    <dgm:cxn modelId="{F2D53B9A-D4FB-4965-B0B6-BA22DACBB11F}" type="presParOf" srcId="{15F95B70-353D-49FC-BACB-A79CE0522E63}" destId="{576EBE40-B182-4805-85EC-923F2A715871}" srcOrd="0" destOrd="0" presId="urn:microsoft.com/office/officeart/2005/8/layout/chevron2"/>
    <dgm:cxn modelId="{10A306F3-5B92-4111-B440-33857795260E}" type="presParOf" srcId="{15F95B70-353D-49FC-BACB-A79CE0522E63}" destId="{997FAEF0-56CE-4886-866A-3E79F87B1681}" srcOrd="1" destOrd="0" presId="urn:microsoft.com/office/officeart/2005/8/layout/chevron2"/>
    <dgm:cxn modelId="{78561920-27C5-48E7-B273-1C138C1C9F7C}" type="presParOf" srcId="{FAD72DD6-8834-4F8F-9DC3-1BF503B9E4E3}" destId="{E96400E3-E406-4926-AFD9-2AB97121B732}" srcOrd="3" destOrd="0" presId="urn:microsoft.com/office/officeart/2005/8/layout/chevron2"/>
    <dgm:cxn modelId="{E47FD7F1-AA3F-44FB-9979-A0C9C4A2FFF3}" type="presParOf" srcId="{FAD72DD6-8834-4F8F-9DC3-1BF503B9E4E3}" destId="{C172C31D-AC60-4C79-8A50-F2848ABD299B}" srcOrd="4" destOrd="0" presId="urn:microsoft.com/office/officeart/2005/8/layout/chevron2"/>
    <dgm:cxn modelId="{813122F2-69A1-493B-8764-6E4C0E267516}" type="presParOf" srcId="{C172C31D-AC60-4C79-8A50-F2848ABD299B}" destId="{A3614B5E-F79E-4FEC-9C9F-AA4381B0E4EC}" srcOrd="0" destOrd="0" presId="urn:microsoft.com/office/officeart/2005/8/layout/chevron2"/>
    <dgm:cxn modelId="{4DD2B4EB-0C6C-4124-A06F-4175EEA7AAD8}" type="presParOf" srcId="{C172C31D-AC60-4C79-8A50-F2848ABD299B}" destId="{294F417B-82C1-4904-B1EC-2ECA574D9EB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5AEF355-583B-431B-804B-7D9ADE4800CB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28DC4B8-0553-4449-B5F8-7CDBF4B3100A}">
      <dgm:prSet phldrT="[Text]"/>
      <dgm:spPr/>
      <dgm:t>
        <a:bodyPr/>
        <a:lstStyle/>
        <a:p>
          <a:r>
            <a:rPr lang="en-US" dirty="0" smtClean="0"/>
            <a:t>GPS waypoint navigation</a:t>
          </a:r>
          <a:endParaRPr lang="en-US" dirty="0"/>
        </a:p>
      </dgm:t>
    </dgm:pt>
    <dgm:pt modelId="{76FEF430-4D51-4C25-91CF-96AB907C88E2}" type="parTrans" cxnId="{EB19A0D7-8E05-48AC-814D-8C96ECA881DE}">
      <dgm:prSet/>
      <dgm:spPr/>
      <dgm:t>
        <a:bodyPr/>
        <a:lstStyle/>
        <a:p>
          <a:endParaRPr lang="en-US"/>
        </a:p>
      </dgm:t>
    </dgm:pt>
    <dgm:pt modelId="{F61059F2-837E-449E-A9AB-C3AB7DB0C4B1}" type="sibTrans" cxnId="{EB19A0D7-8E05-48AC-814D-8C96ECA881DE}">
      <dgm:prSet/>
      <dgm:spPr/>
      <dgm:t>
        <a:bodyPr/>
        <a:lstStyle/>
        <a:p>
          <a:endParaRPr lang="en-US"/>
        </a:p>
      </dgm:t>
    </dgm:pt>
    <dgm:pt modelId="{7B27215F-33FD-4BCD-9E66-AD0133670C11}">
      <dgm:prSet phldrT="[Text]"/>
      <dgm:spPr/>
      <dgm:t>
        <a:bodyPr/>
        <a:lstStyle/>
        <a:p>
          <a:r>
            <a:rPr lang="en-US" dirty="0" smtClean="0"/>
            <a:t>Line detection</a:t>
          </a:r>
          <a:endParaRPr lang="en-US" dirty="0"/>
        </a:p>
      </dgm:t>
    </dgm:pt>
    <dgm:pt modelId="{4875F16A-5A6B-4EF2-BE58-22D44E72BAEC}" type="parTrans" cxnId="{BCCDAF9A-2B92-4CB5-9C85-6C7462FA47A4}">
      <dgm:prSet/>
      <dgm:spPr/>
      <dgm:t>
        <a:bodyPr/>
        <a:lstStyle/>
        <a:p>
          <a:endParaRPr lang="en-US"/>
        </a:p>
      </dgm:t>
    </dgm:pt>
    <dgm:pt modelId="{E5ACBF05-FA70-488B-ACD7-41D6B504453B}" type="sibTrans" cxnId="{BCCDAF9A-2B92-4CB5-9C85-6C7462FA47A4}">
      <dgm:prSet/>
      <dgm:spPr/>
      <dgm:t>
        <a:bodyPr/>
        <a:lstStyle/>
        <a:p>
          <a:endParaRPr lang="en-US"/>
        </a:p>
      </dgm:t>
    </dgm:pt>
    <dgm:pt modelId="{18D6CA1F-8D1E-483E-B2B0-4D2F5D48FB0B}">
      <dgm:prSet phldrT="[Text]"/>
      <dgm:spPr/>
      <dgm:t>
        <a:bodyPr/>
        <a:lstStyle/>
        <a:p>
          <a:r>
            <a:rPr lang="en-US" dirty="0" smtClean="0"/>
            <a:t>Efficient path planning</a:t>
          </a:r>
          <a:endParaRPr lang="en-US" dirty="0"/>
        </a:p>
      </dgm:t>
    </dgm:pt>
    <dgm:pt modelId="{7AF35FE9-2434-4620-A51A-F80523791867}" type="parTrans" cxnId="{2AD2B08E-0990-4028-B2E9-29E5F38F371E}">
      <dgm:prSet/>
      <dgm:spPr/>
      <dgm:t>
        <a:bodyPr/>
        <a:lstStyle/>
        <a:p>
          <a:endParaRPr lang="en-US"/>
        </a:p>
      </dgm:t>
    </dgm:pt>
    <dgm:pt modelId="{87B81B0E-E35E-4E79-8D04-C19686F111FF}" type="sibTrans" cxnId="{2AD2B08E-0990-4028-B2E9-29E5F38F371E}">
      <dgm:prSet/>
      <dgm:spPr/>
      <dgm:t>
        <a:bodyPr/>
        <a:lstStyle/>
        <a:p>
          <a:endParaRPr lang="en-US"/>
        </a:p>
      </dgm:t>
    </dgm:pt>
    <dgm:pt modelId="{3694B4B1-DA5E-4B50-8F7B-C8DF58EFD5AA}">
      <dgm:prSet phldrT="[Text]"/>
      <dgm:spPr/>
      <dgm:t>
        <a:bodyPr/>
        <a:lstStyle/>
        <a:p>
          <a:r>
            <a:rPr lang="en-US" dirty="0" smtClean="0"/>
            <a:t>Teamwork and communication</a:t>
          </a:r>
          <a:endParaRPr lang="en-US" dirty="0"/>
        </a:p>
      </dgm:t>
    </dgm:pt>
    <dgm:pt modelId="{A663752F-953B-4664-8456-6A478365400A}" type="parTrans" cxnId="{C9AB818D-1125-4F8B-873D-F40FE483BB37}">
      <dgm:prSet/>
      <dgm:spPr/>
      <dgm:t>
        <a:bodyPr/>
        <a:lstStyle/>
        <a:p>
          <a:endParaRPr lang="en-US"/>
        </a:p>
      </dgm:t>
    </dgm:pt>
    <dgm:pt modelId="{2E0FAF1A-9F6A-4153-9E7D-9007042E5BB7}" type="sibTrans" cxnId="{C9AB818D-1125-4F8B-873D-F40FE483BB37}">
      <dgm:prSet/>
      <dgm:spPr/>
      <dgm:t>
        <a:bodyPr/>
        <a:lstStyle/>
        <a:p>
          <a:endParaRPr lang="en-US"/>
        </a:p>
      </dgm:t>
    </dgm:pt>
    <dgm:pt modelId="{EA8FA8B7-7E9B-4060-B646-6A6E07EC38C8}">
      <dgm:prSet phldrT="[Text]"/>
      <dgm:spPr/>
      <dgm:t>
        <a:bodyPr/>
        <a:lstStyle/>
        <a:p>
          <a:r>
            <a:rPr lang="en-US" dirty="0" smtClean="0"/>
            <a:t>Efficient power distribution</a:t>
          </a:r>
          <a:endParaRPr lang="en-US" dirty="0"/>
        </a:p>
      </dgm:t>
    </dgm:pt>
    <dgm:pt modelId="{5F2B05BE-D711-468F-8A94-8B3EF2667112}" type="parTrans" cxnId="{9378E0E8-9DE6-4916-B05A-5BEA834A0DC3}">
      <dgm:prSet/>
      <dgm:spPr/>
      <dgm:t>
        <a:bodyPr/>
        <a:lstStyle/>
        <a:p>
          <a:endParaRPr lang="en-US"/>
        </a:p>
      </dgm:t>
    </dgm:pt>
    <dgm:pt modelId="{C4D32591-3FFA-41B9-B331-E1BB5E618878}" type="sibTrans" cxnId="{9378E0E8-9DE6-4916-B05A-5BEA834A0DC3}">
      <dgm:prSet/>
      <dgm:spPr/>
      <dgm:t>
        <a:bodyPr/>
        <a:lstStyle/>
        <a:p>
          <a:endParaRPr lang="en-US"/>
        </a:p>
      </dgm:t>
    </dgm:pt>
    <dgm:pt modelId="{8E66D856-FA46-49A5-81CA-BC5B13AAD446}">
      <dgm:prSet phldrT="[Text]"/>
      <dgm:spPr/>
      <dgm:t>
        <a:bodyPr/>
        <a:lstStyle/>
        <a:p>
          <a:r>
            <a:rPr lang="en-US" dirty="0" smtClean="0"/>
            <a:t>Extensive testing</a:t>
          </a:r>
          <a:endParaRPr lang="en-US" dirty="0"/>
        </a:p>
      </dgm:t>
    </dgm:pt>
    <dgm:pt modelId="{B60992A1-FCF4-466B-B17B-8852B651DA74}" type="parTrans" cxnId="{BC151F20-7759-46CE-9750-C608FFB0952C}">
      <dgm:prSet/>
      <dgm:spPr/>
      <dgm:t>
        <a:bodyPr/>
        <a:lstStyle/>
        <a:p>
          <a:endParaRPr lang="en-US"/>
        </a:p>
      </dgm:t>
    </dgm:pt>
    <dgm:pt modelId="{566FB6F6-2212-4D08-AE14-51EF59E7F947}" type="sibTrans" cxnId="{BC151F20-7759-46CE-9750-C608FFB0952C}">
      <dgm:prSet/>
      <dgm:spPr/>
      <dgm:t>
        <a:bodyPr/>
        <a:lstStyle/>
        <a:p>
          <a:endParaRPr lang="en-US"/>
        </a:p>
      </dgm:t>
    </dgm:pt>
    <dgm:pt modelId="{F6E08538-D5AE-4247-A0E0-AA3C4CE20A89}">
      <dgm:prSet phldrT="[Text]"/>
      <dgm:spPr/>
      <dgm:t>
        <a:bodyPr/>
        <a:lstStyle/>
        <a:p>
          <a:r>
            <a:rPr lang="en-US" dirty="0" smtClean="0"/>
            <a:t>Debugging</a:t>
          </a:r>
          <a:endParaRPr lang="en-US" dirty="0"/>
        </a:p>
      </dgm:t>
    </dgm:pt>
    <dgm:pt modelId="{A4234DCB-4F07-4ADE-B370-7C11AE0D206C}" type="parTrans" cxnId="{87A51FBD-03D5-48F3-A503-FCBDF1338003}">
      <dgm:prSet/>
      <dgm:spPr/>
      <dgm:t>
        <a:bodyPr/>
        <a:lstStyle/>
        <a:p>
          <a:endParaRPr lang="en-US"/>
        </a:p>
      </dgm:t>
    </dgm:pt>
    <dgm:pt modelId="{B3767B4E-95EF-4A75-AEA1-B47EDB730208}" type="sibTrans" cxnId="{87A51FBD-03D5-48F3-A503-FCBDF1338003}">
      <dgm:prSet/>
      <dgm:spPr/>
      <dgm:t>
        <a:bodyPr/>
        <a:lstStyle/>
        <a:p>
          <a:endParaRPr lang="en-US"/>
        </a:p>
      </dgm:t>
    </dgm:pt>
    <dgm:pt modelId="{4B10F096-BE5A-4411-BBC6-5A6C95489FC7}">
      <dgm:prSet phldrT="[Text]"/>
      <dgm:spPr/>
      <dgm:t>
        <a:bodyPr/>
        <a:lstStyle/>
        <a:p>
          <a:r>
            <a:rPr lang="en-US" dirty="0" smtClean="0"/>
            <a:t>Obstacle avoidance</a:t>
          </a:r>
          <a:endParaRPr lang="en-US" dirty="0"/>
        </a:p>
      </dgm:t>
    </dgm:pt>
    <dgm:pt modelId="{3E20D582-4A69-42EE-93FC-5A70331CAA71}" type="parTrans" cxnId="{56D07B43-B41A-49EF-9955-2C07272597F3}">
      <dgm:prSet/>
      <dgm:spPr/>
      <dgm:t>
        <a:bodyPr/>
        <a:lstStyle/>
        <a:p>
          <a:endParaRPr lang="en-US"/>
        </a:p>
      </dgm:t>
    </dgm:pt>
    <dgm:pt modelId="{DCBB889C-12DE-45D3-B29F-2C74CA3EF245}" type="sibTrans" cxnId="{56D07B43-B41A-49EF-9955-2C07272597F3}">
      <dgm:prSet/>
      <dgm:spPr/>
      <dgm:t>
        <a:bodyPr/>
        <a:lstStyle/>
        <a:p>
          <a:endParaRPr lang="en-US"/>
        </a:p>
      </dgm:t>
    </dgm:pt>
    <dgm:pt modelId="{BBB33B1E-0A13-4483-9DC8-588F34135AF5}" type="pres">
      <dgm:prSet presAssocID="{35AEF355-583B-431B-804B-7D9ADE4800C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0BF9F6E-B5A8-4E81-9FF3-C4BAB5EAB3AD}" type="pres">
      <dgm:prSet presAssocID="{4B10F096-BE5A-4411-BBC6-5A6C95489FC7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4491B3-E796-4FB3-B878-4B32B8A88575}" type="pres">
      <dgm:prSet presAssocID="{DCBB889C-12DE-45D3-B29F-2C74CA3EF245}" presName="sibTrans" presStyleCnt="0"/>
      <dgm:spPr/>
      <dgm:t>
        <a:bodyPr/>
        <a:lstStyle/>
        <a:p>
          <a:endParaRPr lang="en-US"/>
        </a:p>
      </dgm:t>
    </dgm:pt>
    <dgm:pt modelId="{35CF2B0D-3C51-4AB0-974F-F32EB1A72B5D}" type="pres">
      <dgm:prSet presAssocID="{628DC4B8-0553-4449-B5F8-7CDBF4B3100A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4B8CEF-FB3E-4D80-B4F5-BF88D888795B}" type="pres">
      <dgm:prSet presAssocID="{F61059F2-837E-449E-A9AB-C3AB7DB0C4B1}" presName="sibTrans" presStyleCnt="0"/>
      <dgm:spPr/>
      <dgm:t>
        <a:bodyPr/>
        <a:lstStyle/>
        <a:p>
          <a:endParaRPr lang="en-US"/>
        </a:p>
      </dgm:t>
    </dgm:pt>
    <dgm:pt modelId="{64B30038-8837-4374-8469-44E743F35B2A}" type="pres">
      <dgm:prSet presAssocID="{7B27215F-33FD-4BCD-9E66-AD0133670C11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BA48B5-EA13-4169-8FB5-FBDFE92A9F98}" type="pres">
      <dgm:prSet presAssocID="{E5ACBF05-FA70-488B-ACD7-41D6B504453B}" presName="sibTrans" presStyleCnt="0"/>
      <dgm:spPr/>
      <dgm:t>
        <a:bodyPr/>
        <a:lstStyle/>
        <a:p>
          <a:endParaRPr lang="en-US"/>
        </a:p>
      </dgm:t>
    </dgm:pt>
    <dgm:pt modelId="{4989313A-972D-4ADA-87FF-375E9446DD43}" type="pres">
      <dgm:prSet presAssocID="{18D6CA1F-8D1E-483E-B2B0-4D2F5D48FB0B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995695-0480-4B2E-B231-BEABBDB8C600}" type="pres">
      <dgm:prSet presAssocID="{87B81B0E-E35E-4E79-8D04-C19686F111FF}" presName="sibTrans" presStyleCnt="0"/>
      <dgm:spPr/>
      <dgm:t>
        <a:bodyPr/>
        <a:lstStyle/>
        <a:p>
          <a:endParaRPr lang="en-US"/>
        </a:p>
      </dgm:t>
    </dgm:pt>
    <dgm:pt modelId="{B1B14B07-69EB-4DC0-8E57-7D2F59D01854}" type="pres">
      <dgm:prSet presAssocID="{3694B4B1-DA5E-4B50-8F7B-C8DF58EFD5AA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5A7518-397D-462E-9CF3-C4F96C5F474C}" type="pres">
      <dgm:prSet presAssocID="{2E0FAF1A-9F6A-4153-9E7D-9007042E5BB7}" presName="sibTrans" presStyleCnt="0"/>
      <dgm:spPr/>
      <dgm:t>
        <a:bodyPr/>
        <a:lstStyle/>
        <a:p>
          <a:endParaRPr lang="en-US"/>
        </a:p>
      </dgm:t>
    </dgm:pt>
    <dgm:pt modelId="{2023AB61-98F6-4B72-BDC8-F10BCBE3F4C9}" type="pres">
      <dgm:prSet presAssocID="{EA8FA8B7-7E9B-4060-B646-6A6E07EC38C8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16C310-3613-46AB-B6E6-67C9CE137CE7}" type="pres">
      <dgm:prSet presAssocID="{C4D32591-3FFA-41B9-B331-E1BB5E618878}" presName="sibTrans" presStyleCnt="0"/>
      <dgm:spPr/>
      <dgm:t>
        <a:bodyPr/>
        <a:lstStyle/>
        <a:p>
          <a:endParaRPr lang="en-US"/>
        </a:p>
      </dgm:t>
    </dgm:pt>
    <dgm:pt modelId="{99DCF715-9121-4627-A42C-5ED30DE74283}" type="pres">
      <dgm:prSet presAssocID="{8E66D856-FA46-49A5-81CA-BC5B13AAD446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6C1ED9-6859-4CD2-BE1C-3E77753E0B91}" type="pres">
      <dgm:prSet presAssocID="{566FB6F6-2212-4D08-AE14-51EF59E7F947}" presName="sibTrans" presStyleCnt="0"/>
      <dgm:spPr/>
      <dgm:t>
        <a:bodyPr/>
        <a:lstStyle/>
        <a:p>
          <a:endParaRPr lang="en-US"/>
        </a:p>
      </dgm:t>
    </dgm:pt>
    <dgm:pt modelId="{D6FD9479-B984-4C76-92D8-349F88C007DE}" type="pres">
      <dgm:prSet presAssocID="{F6E08538-D5AE-4247-A0E0-AA3C4CE20A89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FAC4952-E8B8-40D9-BFA6-D2821BADF990}" type="presOf" srcId="{EA8FA8B7-7E9B-4060-B646-6A6E07EC38C8}" destId="{2023AB61-98F6-4B72-BDC8-F10BCBE3F4C9}" srcOrd="0" destOrd="0" presId="urn:microsoft.com/office/officeart/2005/8/layout/default"/>
    <dgm:cxn modelId="{4134FF9B-3956-4496-85FB-36A05F130378}" type="presOf" srcId="{18D6CA1F-8D1E-483E-B2B0-4D2F5D48FB0B}" destId="{4989313A-972D-4ADA-87FF-375E9446DD43}" srcOrd="0" destOrd="0" presId="urn:microsoft.com/office/officeart/2005/8/layout/default"/>
    <dgm:cxn modelId="{2AD2B08E-0990-4028-B2E9-29E5F38F371E}" srcId="{35AEF355-583B-431B-804B-7D9ADE4800CB}" destId="{18D6CA1F-8D1E-483E-B2B0-4D2F5D48FB0B}" srcOrd="3" destOrd="0" parTransId="{7AF35FE9-2434-4620-A51A-F80523791867}" sibTransId="{87B81B0E-E35E-4E79-8D04-C19686F111FF}"/>
    <dgm:cxn modelId="{DF349FA0-CD1F-44BC-A561-B89031013969}" type="presOf" srcId="{3694B4B1-DA5E-4B50-8F7B-C8DF58EFD5AA}" destId="{B1B14B07-69EB-4DC0-8E57-7D2F59D01854}" srcOrd="0" destOrd="0" presId="urn:microsoft.com/office/officeart/2005/8/layout/default"/>
    <dgm:cxn modelId="{F45CB08D-A97A-4215-8E0C-8E9FABB46950}" type="presOf" srcId="{4B10F096-BE5A-4411-BBC6-5A6C95489FC7}" destId="{B0BF9F6E-B5A8-4E81-9FF3-C4BAB5EAB3AD}" srcOrd="0" destOrd="0" presId="urn:microsoft.com/office/officeart/2005/8/layout/default"/>
    <dgm:cxn modelId="{2149C641-DDA4-4DDE-B1A6-F15B75CEAB72}" type="presOf" srcId="{8E66D856-FA46-49A5-81CA-BC5B13AAD446}" destId="{99DCF715-9121-4627-A42C-5ED30DE74283}" srcOrd="0" destOrd="0" presId="urn:microsoft.com/office/officeart/2005/8/layout/default"/>
    <dgm:cxn modelId="{56D07B43-B41A-49EF-9955-2C07272597F3}" srcId="{35AEF355-583B-431B-804B-7D9ADE4800CB}" destId="{4B10F096-BE5A-4411-BBC6-5A6C95489FC7}" srcOrd="0" destOrd="0" parTransId="{3E20D582-4A69-42EE-93FC-5A70331CAA71}" sibTransId="{DCBB889C-12DE-45D3-B29F-2C74CA3EF245}"/>
    <dgm:cxn modelId="{C9AB818D-1125-4F8B-873D-F40FE483BB37}" srcId="{35AEF355-583B-431B-804B-7D9ADE4800CB}" destId="{3694B4B1-DA5E-4B50-8F7B-C8DF58EFD5AA}" srcOrd="4" destOrd="0" parTransId="{A663752F-953B-4664-8456-6A478365400A}" sibTransId="{2E0FAF1A-9F6A-4153-9E7D-9007042E5BB7}"/>
    <dgm:cxn modelId="{0BA0D08B-3AB4-4108-A47E-9BC3D6B237FB}" type="presOf" srcId="{F6E08538-D5AE-4247-A0E0-AA3C4CE20A89}" destId="{D6FD9479-B984-4C76-92D8-349F88C007DE}" srcOrd="0" destOrd="0" presId="urn:microsoft.com/office/officeart/2005/8/layout/default"/>
    <dgm:cxn modelId="{BC151F20-7759-46CE-9750-C608FFB0952C}" srcId="{35AEF355-583B-431B-804B-7D9ADE4800CB}" destId="{8E66D856-FA46-49A5-81CA-BC5B13AAD446}" srcOrd="6" destOrd="0" parTransId="{B60992A1-FCF4-466B-B17B-8852B651DA74}" sibTransId="{566FB6F6-2212-4D08-AE14-51EF59E7F947}"/>
    <dgm:cxn modelId="{87A51FBD-03D5-48F3-A503-FCBDF1338003}" srcId="{35AEF355-583B-431B-804B-7D9ADE4800CB}" destId="{F6E08538-D5AE-4247-A0E0-AA3C4CE20A89}" srcOrd="7" destOrd="0" parTransId="{A4234DCB-4F07-4ADE-B370-7C11AE0D206C}" sibTransId="{B3767B4E-95EF-4A75-AEA1-B47EDB730208}"/>
    <dgm:cxn modelId="{BCCDAF9A-2B92-4CB5-9C85-6C7462FA47A4}" srcId="{35AEF355-583B-431B-804B-7D9ADE4800CB}" destId="{7B27215F-33FD-4BCD-9E66-AD0133670C11}" srcOrd="2" destOrd="0" parTransId="{4875F16A-5A6B-4EF2-BE58-22D44E72BAEC}" sibTransId="{E5ACBF05-FA70-488B-ACD7-41D6B504453B}"/>
    <dgm:cxn modelId="{EB19A0D7-8E05-48AC-814D-8C96ECA881DE}" srcId="{35AEF355-583B-431B-804B-7D9ADE4800CB}" destId="{628DC4B8-0553-4449-B5F8-7CDBF4B3100A}" srcOrd="1" destOrd="0" parTransId="{76FEF430-4D51-4C25-91CF-96AB907C88E2}" sibTransId="{F61059F2-837E-449E-A9AB-C3AB7DB0C4B1}"/>
    <dgm:cxn modelId="{9378E0E8-9DE6-4916-B05A-5BEA834A0DC3}" srcId="{35AEF355-583B-431B-804B-7D9ADE4800CB}" destId="{EA8FA8B7-7E9B-4060-B646-6A6E07EC38C8}" srcOrd="5" destOrd="0" parTransId="{5F2B05BE-D711-468F-8A94-8B3EF2667112}" sibTransId="{C4D32591-3FFA-41B9-B331-E1BB5E618878}"/>
    <dgm:cxn modelId="{9DAD39C2-FCE1-44C5-A96F-4505BC523AFD}" type="presOf" srcId="{628DC4B8-0553-4449-B5F8-7CDBF4B3100A}" destId="{35CF2B0D-3C51-4AB0-974F-F32EB1A72B5D}" srcOrd="0" destOrd="0" presId="urn:microsoft.com/office/officeart/2005/8/layout/default"/>
    <dgm:cxn modelId="{451361B4-90E5-4CD9-BEA1-E3AC6103E0A9}" type="presOf" srcId="{7B27215F-33FD-4BCD-9E66-AD0133670C11}" destId="{64B30038-8837-4374-8469-44E743F35B2A}" srcOrd="0" destOrd="0" presId="urn:microsoft.com/office/officeart/2005/8/layout/default"/>
    <dgm:cxn modelId="{D482325D-6A9D-4DCE-9C15-35AAD3962EB6}" type="presOf" srcId="{35AEF355-583B-431B-804B-7D9ADE4800CB}" destId="{BBB33B1E-0A13-4483-9DC8-588F34135AF5}" srcOrd="0" destOrd="0" presId="urn:microsoft.com/office/officeart/2005/8/layout/default"/>
    <dgm:cxn modelId="{FF17E8A9-C0B9-4B0A-A5C2-906F276B24AC}" type="presParOf" srcId="{BBB33B1E-0A13-4483-9DC8-588F34135AF5}" destId="{B0BF9F6E-B5A8-4E81-9FF3-C4BAB5EAB3AD}" srcOrd="0" destOrd="0" presId="urn:microsoft.com/office/officeart/2005/8/layout/default"/>
    <dgm:cxn modelId="{30203EEB-A5A5-4D1F-BBEB-E336029B1E3E}" type="presParOf" srcId="{BBB33B1E-0A13-4483-9DC8-588F34135AF5}" destId="{384491B3-E796-4FB3-B878-4B32B8A88575}" srcOrd="1" destOrd="0" presId="urn:microsoft.com/office/officeart/2005/8/layout/default"/>
    <dgm:cxn modelId="{D369B6BD-5B16-43E4-82C5-BBB1205EA079}" type="presParOf" srcId="{BBB33B1E-0A13-4483-9DC8-588F34135AF5}" destId="{35CF2B0D-3C51-4AB0-974F-F32EB1A72B5D}" srcOrd="2" destOrd="0" presId="urn:microsoft.com/office/officeart/2005/8/layout/default"/>
    <dgm:cxn modelId="{1D1E2A36-5F92-4063-8065-97CF0C6AED70}" type="presParOf" srcId="{BBB33B1E-0A13-4483-9DC8-588F34135AF5}" destId="{8B4B8CEF-FB3E-4D80-B4F5-BF88D888795B}" srcOrd="3" destOrd="0" presId="urn:microsoft.com/office/officeart/2005/8/layout/default"/>
    <dgm:cxn modelId="{475CF5ED-C035-4FC2-B207-393BFE60A722}" type="presParOf" srcId="{BBB33B1E-0A13-4483-9DC8-588F34135AF5}" destId="{64B30038-8837-4374-8469-44E743F35B2A}" srcOrd="4" destOrd="0" presId="urn:microsoft.com/office/officeart/2005/8/layout/default"/>
    <dgm:cxn modelId="{41558879-BF02-4014-9D46-4AEAC1D6FCFA}" type="presParOf" srcId="{BBB33B1E-0A13-4483-9DC8-588F34135AF5}" destId="{A4BA48B5-EA13-4169-8FB5-FBDFE92A9F98}" srcOrd="5" destOrd="0" presId="urn:microsoft.com/office/officeart/2005/8/layout/default"/>
    <dgm:cxn modelId="{EEE120F0-DDEA-4A9C-9F3D-00BF62DD8075}" type="presParOf" srcId="{BBB33B1E-0A13-4483-9DC8-588F34135AF5}" destId="{4989313A-972D-4ADA-87FF-375E9446DD43}" srcOrd="6" destOrd="0" presId="urn:microsoft.com/office/officeart/2005/8/layout/default"/>
    <dgm:cxn modelId="{BF54F42B-9A42-4E71-B421-BFB3EF362B0C}" type="presParOf" srcId="{BBB33B1E-0A13-4483-9DC8-588F34135AF5}" destId="{7F995695-0480-4B2E-B231-BEABBDB8C600}" srcOrd="7" destOrd="0" presId="urn:microsoft.com/office/officeart/2005/8/layout/default"/>
    <dgm:cxn modelId="{9430993E-10BE-4D4F-8FFF-1C1DFC6293BE}" type="presParOf" srcId="{BBB33B1E-0A13-4483-9DC8-588F34135AF5}" destId="{B1B14B07-69EB-4DC0-8E57-7D2F59D01854}" srcOrd="8" destOrd="0" presId="urn:microsoft.com/office/officeart/2005/8/layout/default"/>
    <dgm:cxn modelId="{5983CAE3-AC02-4A82-9590-85F64D21C5A5}" type="presParOf" srcId="{BBB33B1E-0A13-4483-9DC8-588F34135AF5}" destId="{9D5A7518-397D-462E-9CF3-C4F96C5F474C}" srcOrd="9" destOrd="0" presId="urn:microsoft.com/office/officeart/2005/8/layout/default"/>
    <dgm:cxn modelId="{3E358CF4-8485-40AD-B847-2DFC4A06AD39}" type="presParOf" srcId="{BBB33B1E-0A13-4483-9DC8-588F34135AF5}" destId="{2023AB61-98F6-4B72-BDC8-F10BCBE3F4C9}" srcOrd="10" destOrd="0" presId="urn:microsoft.com/office/officeart/2005/8/layout/default"/>
    <dgm:cxn modelId="{F3193DC9-AD02-441C-965F-F5EFADC7EF13}" type="presParOf" srcId="{BBB33B1E-0A13-4483-9DC8-588F34135AF5}" destId="{CB16C310-3613-46AB-B6E6-67C9CE137CE7}" srcOrd="11" destOrd="0" presId="urn:microsoft.com/office/officeart/2005/8/layout/default"/>
    <dgm:cxn modelId="{A856309E-9146-43E3-B6A1-E727B7A0FFC2}" type="presParOf" srcId="{BBB33B1E-0A13-4483-9DC8-588F34135AF5}" destId="{99DCF715-9121-4627-A42C-5ED30DE74283}" srcOrd="12" destOrd="0" presId="urn:microsoft.com/office/officeart/2005/8/layout/default"/>
    <dgm:cxn modelId="{1F653468-7727-410A-A79D-7723E323CD92}" type="presParOf" srcId="{BBB33B1E-0A13-4483-9DC8-588F34135AF5}" destId="{9D6C1ED9-6859-4CD2-BE1C-3E77753E0B91}" srcOrd="13" destOrd="0" presId="urn:microsoft.com/office/officeart/2005/8/layout/default"/>
    <dgm:cxn modelId="{7D351DFA-4129-4CBF-B69C-117F5084F1A3}" type="presParOf" srcId="{BBB33B1E-0A13-4483-9DC8-588F34135AF5}" destId="{D6FD9479-B984-4C76-92D8-349F88C007DE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71EF125-2955-4A56-898C-174C4016B03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E6CD815-A607-4519-92E6-E2A71DEB8990}">
      <dgm:prSet phldrT="[Text]"/>
      <dgm:spPr/>
      <dgm:t>
        <a:bodyPr/>
        <a:lstStyle/>
        <a:p>
          <a:r>
            <a:rPr lang="en-US" b="1" dirty="0" smtClean="0"/>
            <a:t>Hardware Systems</a:t>
          </a:r>
          <a:endParaRPr lang="en-US" b="1" dirty="0"/>
        </a:p>
      </dgm:t>
    </dgm:pt>
    <dgm:pt modelId="{6879EC87-233C-42B3-A3EB-9459D2A630A4}" type="parTrans" cxnId="{07AB6BD3-91C7-4640-B0AC-66A4D3E1857F}">
      <dgm:prSet/>
      <dgm:spPr/>
      <dgm:t>
        <a:bodyPr/>
        <a:lstStyle/>
        <a:p>
          <a:endParaRPr lang="en-US"/>
        </a:p>
      </dgm:t>
    </dgm:pt>
    <dgm:pt modelId="{5CE83628-977D-48A4-A8CC-336D80202929}" type="sibTrans" cxnId="{07AB6BD3-91C7-4640-B0AC-66A4D3E1857F}">
      <dgm:prSet/>
      <dgm:spPr/>
      <dgm:t>
        <a:bodyPr/>
        <a:lstStyle/>
        <a:p>
          <a:endParaRPr lang="en-US"/>
        </a:p>
      </dgm:t>
    </dgm:pt>
    <dgm:pt modelId="{9D3E85F8-FF41-4207-ABD8-B35B8977641F}" type="asst">
      <dgm:prSet phldrT="[Text]"/>
      <dgm:spPr/>
      <dgm:t>
        <a:bodyPr/>
        <a:lstStyle/>
        <a:p>
          <a:r>
            <a:rPr lang="en-US" dirty="0" smtClean="0"/>
            <a:t>Michael Pauly (lead)</a:t>
          </a:r>
          <a:endParaRPr lang="en-US" dirty="0"/>
        </a:p>
      </dgm:t>
    </dgm:pt>
    <dgm:pt modelId="{1AA8ABC4-C60F-4635-9AF2-5F84B533C3BC}" type="parTrans" cxnId="{6D849EAB-1293-40C3-982F-F22C6BD32E03}">
      <dgm:prSet/>
      <dgm:spPr/>
      <dgm:t>
        <a:bodyPr/>
        <a:lstStyle/>
        <a:p>
          <a:endParaRPr lang="en-US"/>
        </a:p>
      </dgm:t>
    </dgm:pt>
    <dgm:pt modelId="{0F6BB6DB-4557-4047-A340-AC2939D158FF}" type="sibTrans" cxnId="{6D849EAB-1293-40C3-982F-F22C6BD32E03}">
      <dgm:prSet/>
      <dgm:spPr/>
      <dgm:t>
        <a:bodyPr/>
        <a:lstStyle/>
        <a:p>
          <a:endParaRPr lang="en-US"/>
        </a:p>
      </dgm:t>
    </dgm:pt>
    <dgm:pt modelId="{201C5F24-8CBD-4256-BFC5-997C7D7AF22F}">
      <dgm:prSet phldrT="[Text]"/>
      <dgm:spPr/>
      <dgm:t>
        <a:bodyPr/>
        <a:lstStyle/>
        <a:p>
          <a:r>
            <a:rPr lang="en-US" dirty="0" smtClean="0"/>
            <a:t>Mechanical Frame</a:t>
          </a:r>
          <a:endParaRPr lang="en-US" dirty="0"/>
        </a:p>
      </dgm:t>
    </dgm:pt>
    <dgm:pt modelId="{77E3F71F-FB3D-4847-A3FD-077894D62B2E}" type="parTrans" cxnId="{3D665B8C-72E7-4950-8BA4-30059FF8867A}">
      <dgm:prSet/>
      <dgm:spPr/>
      <dgm:t>
        <a:bodyPr/>
        <a:lstStyle/>
        <a:p>
          <a:endParaRPr lang="en-US"/>
        </a:p>
      </dgm:t>
    </dgm:pt>
    <dgm:pt modelId="{D991BBF7-D3CA-44B1-BB61-61156A5D2D0F}" type="sibTrans" cxnId="{3D665B8C-72E7-4950-8BA4-30059FF8867A}">
      <dgm:prSet/>
      <dgm:spPr/>
      <dgm:t>
        <a:bodyPr/>
        <a:lstStyle/>
        <a:p>
          <a:endParaRPr lang="en-US"/>
        </a:p>
      </dgm:t>
    </dgm:pt>
    <dgm:pt modelId="{8A67066B-27CF-4E06-A9F5-FE76B5025FF0}">
      <dgm:prSet phldrT="[Text]"/>
      <dgm:spPr/>
      <dgm:t>
        <a:bodyPr/>
        <a:lstStyle/>
        <a:p>
          <a:r>
            <a:rPr lang="en-US" dirty="0" smtClean="0"/>
            <a:t>Weight Distribution</a:t>
          </a:r>
          <a:endParaRPr lang="en-US" dirty="0"/>
        </a:p>
      </dgm:t>
    </dgm:pt>
    <dgm:pt modelId="{20110FC4-0013-44C2-973D-0F7850B03F1E}" type="parTrans" cxnId="{AF03AEBC-7DE3-47B1-8491-928566172AF1}">
      <dgm:prSet/>
      <dgm:spPr/>
      <dgm:t>
        <a:bodyPr/>
        <a:lstStyle/>
        <a:p>
          <a:endParaRPr lang="en-US"/>
        </a:p>
      </dgm:t>
    </dgm:pt>
    <dgm:pt modelId="{44F9C0C4-67F3-4003-A305-A93C1F2954EA}" type="sibTrans" cxnId="{AF03AEBC-7DE3-47B1-8491-928566172AF1}">
      <dgm:prSet/>
      <dgm:spPr/>
      <dgm:t>
        <a:bodyPr/>
        <a:lstStyle/>
        <a:p>
          <a:endParaRPr lang="en-US"/>
        </a:p>
      </dgm:t>
    </dgm:pt>
    <dgm:pt modelId="{316DA537-2590-448C-8CE1-D29D0F3F1B9E}">
      <dgm:prSet phldrT="[Text]"/>
      <dgm:spPr/>
      <dgm:t>
        <a:bodyPr/>
        <a:lstStyle/>
        <a:p>
          <a:r>
            <a:rPr lang="en-US" dirty="0" smtClean="0"/>
            <a:t>Power Distribution</a:t>
          </a:r>
          <a:endParaRPr lang="en-US" dirty="0"/>
        </a:p>
      </dgm:t>
    </dgm:pt>
    <dgm:pt modelId="{45422AA0-BBBD-4697-8F4E-4255BFC37F5C}" type="parTrans" cxnId="{7C510142-4167-4407-AF0E-8776F9E10A17}">
      <dgm:prSet/>
      <dgm:spPr/>
      <dgm:t>
        <a:bodyPr/>
        <a:lstStyle/>
        <a:p>
          <a:endParaRPr lang="en-US"/>
        </a:p>
      </dgm:t>
    </dgm:pt>
    <dgm:pt modelId="{17030544-43E2-442B-B27F-8002AF385578}" type="sibTrans" cxnId="{7C510142-4167-4407-AF0E-8776F9E10A17}">
      <dgm:prSet/>
      <dgm:spPr/>
      <dgm:t>
        <a:bodyPr/>
        <a:lstStyle/>
        <a:p>
          <a:endParaRPr lang="en-US"/>
        </a:p>
      </dgm:t>
    </dgm:pt>
    <dgm:pt modelId="{B2E6679C-7396-406F-BA9F-2270EF82AB45}">
      <dgm:prSet phldrT="[Text]"/>
      <dgm:spPr/>
      <dgm:t>
        <a:bodyPr/>
        <a:lstStyle/>
        <a:p>
          <a:r>
            <a:rPr lang="en-US" dirty="0" smtClean="0"/>
            <a:t>Electronic Wiring</a:t>
          </a:r>
          <a:endParaRPr lang="en-US" dirty="0"/>
        </a:p>
      </dgm:t>
    </dgm:pt>
    <dgm:pt modelId="{94254AD3-39F9-46C2-88EE-FA9904E64800}" type="parTrans" cxnId="{83BF4083-D360-404A-BA55-1F4B63948352}">
      <dgm:prSet/>
      <dgm:spPr/>
      <dgm:t>
        <a:bodyPr/>
        <a:lstStyle/>
        <a:p>
          <a:endParaRPr lang="en-US"/>
        </a:p>
      </dgm:t>
    </dgm:pt>
    <dgm:pt modelId="{A072F20E-2BE7-45DB-8688-3017EF28C9A1}" type="sibTrans" cxnId="{83BF4083-D360-404A-BA55-1F4B63948352}">
      <dgm:prSet/>
      <dgm:spPr/>
      <dgm:t>
        <a:bodyPr/>
        <a:lstStyle/>
        <a:p>
          <a:endParaRPr lang="en-US"/>
        </a:p>
      </dgm:t>
    </dgm:pt>
    <dgm:pt modelId="{65276B3E-2419-4F7F-947F-E712D32034EB}">
      <dgm:prSet phldrT="[Text]"/>
      <dgm:spPr/>
      <dgm:t>
        <a:bodyPr/>
        <a:lstStyle/>
        <a:p>
          <a:r>
            <a:rPr lang="en-US" dirty="0" smtClean="0"/>
            <a:t>Modeling</a:t>
          </a:r>
          <a:endParaRPr lang="en-US" dirty="0"/>
        </a:p>
      </dgm:t>
    </dgm:pt>
    <dgm:pt modelId="{4F8FCBB1-84DA-4B90-B291-39D7D3FF0BDD}" type="parTrans" cxnId="{0980E9CF-DF27-44D1-80BE-891EE4F32099}">
      <dgm:prSet/>
      <dgm:spPr/>
      <dgm:t>
        <a:bodyPr/>
        <a:lstStyle/>
        <a:p>
          <a:endParaRPr lang="en-US"/>
        </a:p>
      </dgm:t>
    </dgm:pt>
    <dgm:pt modelId="{2A7ED8CA-AA4A-45F5-8CC4-5F47051A8054}" type="sibTrans" cxnId="{0980E9CF-DF27-44D1-80BE-891EE4F32099}">
      <dgm:prSet/>
      <dgm:spPr/>
      <dgm:t>
        <a:bodyPr/>
        <a:lstStyle/>
        <a:p>
          <a:endParaRPr lang="en-US"/>
        </a:p>
      </dgm:t>
    </dgm:pt>
    <dgm:pt modelId="{7F70CAC8-C0B6-45B4-A4FE-E5C660DD95AE}">
      <dgm:prSet phldrT="[Text]"/>
      <dgm:spPr/>
      <dgm:t>
        <a:bodyPr/>
        <a:lstStyle/>
        <a:p>
          <a:r>
            <a:rPr lang="en-US" dirty="0" smtClean="0"/>
            <a:t>Machining</a:t>
          </a:r>
          <a:endParaRPr lang="en-US" dirty="0"/>
        </a:p>
      </dgm:t>
    </dgm:pt>
    <dgm:pt modelId="{7D66CD82-A230-4ACF-8CE2-016244AB4C5E}" type="parTrans" cxnId="{1D1A8A90-47C5-480C-A032-E2B003E0291D}">
      <dgm:prSet/>
      <dgm:spPr/>
      <dgm:t>
        <a:bodyPr/>
        <a:lstStyle/>
        <a:p>
          <a:endParaRPr lang="en-US"/>
        </a:p>
      </dgm:t>
    </dgm:pt>
    <dgm:pt modelId="{395F418F-50AE-4AA4-8494-AD883B284F87}" type="sibTrans" cxnId="{1D1A8A90-47C5-480C-A032-E2B003E0291D}">
      <dgm:prSet/>
      <dgm:spPr/>
      <dgm:t>
        <a:bodyPr/>
        <a:lstStyle/>
        <a:p>
          <a:endParaRPr lang="en-US"/>
        </a:p>
      </dgm:t>
    </dgm:pt>
    <dgm:pt modelId="{5ECBE90F-8581-4B36-B204-BA4F00BEEA98}" type="pres">
      <dgm:prSet presAssocID="{271EF125-2955-4A56-898C-174C4016B03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D6F460E-3A3D-4A46-8EF3-D5FFD2F041C0}" type="pres">
      <dgm:prSet presAssocID="{4E6CD815-A607-4519-92E6-E2A71DEB8990}" presName="hierRoot1" presStyleCnt="0">
        <dgm:presLayoutVars>
          <dgm:hierBranch val="init"/>
        </dgm:presLayoutVars>
      </dgm:prSet>
      <dgm:spPr/>
    </dgm:pt>
    <dgm:pt modelId="{474F18DB-0F15-4DDF-9EE4-C74B721F3324}" type="pres">
      <dgm:prSet presAssocID="{4E6CD815-A607-4519-92E6-E2A71DEB8990}" presName="rootComposite1" presStyleCnt="0"/>
      <dgm:spPr/>
    </dgm:pt>
    <dgm:pt modelId="{D032B8AF-0871-419B-ADBD-D8F968EBB511}" type="pres">
      <dgm:prSet presAssocID="{4E6CD815-A607-4519-92E6-E2A71DEB899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6D3F387-FC46-45E1-8704-E45DD3E39E27}" type="pres">
      <dgm:prSet presAssocID="{4E6CD815-A607-4519-92E6-E2A71DEB8990}" presName="rootConnector1" presStyleLbl="node1" presStyleIdx="0" presStyleCnt="0"/>
      <dgm:spPr/>
      <dgm:t>
        <a:bodyPr/>
        <a:lstStyle/>
        <a:p>
          <a:endParaRPr lang="en-US"/>
        </a:p>
      </dgm:t>
    </dgm:pt>
    <dgm:pt modelId="{22011DCA-211E-4BF3-9B3D-E85F30887070}" type="pres">
      <dgm:prSet presAssocID="{4E6CD815-A607-4519-92E6-E2A71DEB8990}" presName="hierChild2" presStyleCnt="0"/>
      <dgm:spPr/>
    </dgm:pt>
    <dgm:pt modelId="{6D513944-217B-45B9-8DAB-4BE91FD95532}" type="pres">
      <dgm:prSet presAssocID="{77E3F71F-FB3D-4847-A3FD-077894D62B2E}" presName="Name37" presStyleLbl="parChTrans1D2" presStyleIdx="0" presStyleCnt="7"/>
      <dgm:spPr/>
      <dgm:t>
        <a:bodyPr/>
        <a:lstStyle/>
        <a:p>
          <a:endParaRPr lang="en-US"/>
        </a:p>
      </dgm:t>
    </dgm:pt>
    <dgm:pt modelId="{F8B6A434-FBE8-4FD6-8319-E4070A35B373}" type="pres">
      <dgm:prSet presAssocID="{201C5F24-8CBD-4256-BFC5-997C7D7AF22F}" presName="hierRoot2" presStyleCnt="0">
        <dgm:presLayoutVars>
          <dgm:hierBranch val="init"/>
        </dgm:presLayoutVars>
      </dgm:prSet>
      <dgm:spPr/>
    </dgm:pt>
    <dgm:pt modelId="{2DAD51DB-8398-470D-A2EE-2D826DAA348D}" type="pres">
      <dgm:prSet presAssocID="{201C5F24-8CBD-4256-BFC5-997C7D7AF22F}" presName="rootComposite" presStyleCnt="0"/>
      <dgm:spPr/>
    </dgm:pt>
    <dgm:pt modelId="{4A86A41D-DEBE-49F3-AF20-92493EE15D4F}" type="pres">
      <dgm:prSet presAssocID="{201C5F24-8CBD-4256-BFC5-997C7D7AF22F}" presName="rootText" presStyleLbl="node2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60EA9E8-AF53-41C0-8D10-5521C3B8F69C}" type="pres">
      <dgm:prSet presAssocID="{201C5F24-8CBD-4256-BFC5-997C7D7AF22F}" presName="rootConnector" presStyleLbl="node2" presStyleIdx="0" presStyleCnt="6"/>
      <dgm:spPr/>
      <dgm:t>
        <a:bodyPr/>
        <a:lstStyle/>
        <a:p>
          <a:endParaRPr lang="en-US"/>
        </a:p>
      </dgm:t>
    </dgm:pt>
    <dgm:pt modelId="{C9CD8D1C-71F8-42ED-95A9-BB8909C8B9D8}" type="pres">
      <dgm:prSet presAssocID="{201C5F24-8CBD-4256-BFC5-997C7D7AF22F}" presName="hierChild4" presStyleCnt="0"/>
      <dgm:spPr/>
    </dgm:pt>
    <dgm:pt modelId="{8CDA628F-47A3-4C30-8E77-8DF33CEC5D6B}" type="pres">
      <dgm:prSet presAssocID="{201C5F24-8CBD-4256-BFC5-997C7D7AF22F}" presName="hierChild5" presStyleCnt="0"/>
      <dgm:spPr/>
    </dgm:pt>
    <dgm:pt modelId="{CBD55DD7-D3DD-412E-BD12-EF03C44EC02F}" type="pres">
      <dgm:prSet presAssocID="{20110FC4-0013-44C2-973D-0F7850B03F1E}" presName="Name37" presStyleLbl="parChTrans1D2" presStyleIdx="1" presStyleCnt="7"/>
      <dgm:spPr/>
      <dgm:t>
        <a:bodyPr/>
        <a:lstStyle/>
        <a:p>
          <a:endParaRPr lang="en-US"/>
        </a:p>
      </dgm:t>
    </dgm:pt>
    <dgm:pt modelId="{56E5F2C9-B2C3-4288-806C-5EF50F0EACFD}" type="pres">
      <dgm:prSet presAssocID="{8A67066B-27CF-4E06-A9F5-FE76B5025FF0}" presName="hierRoot2" presStyleCnt="0">
        <dgm:presLayoutVars>
          <dgm:hierBranch val="init"/>
        </dgm:presLayoutVars>
      </dgm:prSet>
      <dgm:spPr/>
    </dgm:pt>
    <dgm:pt modelId="{B23E8C50-9A0D-46B5-A31D-5AB3CCBC65EC}" type="pres">
      <dgm:prSet presAssocID="{8A67066B-27CF-4E06-A9F5-FE76B5025FF0}" presName="rootComposite" presStyleCnt="0"/>
      <dgm:spPr/>
    </dgm:pt>
    <dgm:pt modelId="{42C8FB2A-E11B-4BF8-A61F-D506D50A54D6}" type="pres">
      <dgm:prSet presAssocID="{8A67066B-27CF-4E06-A9F5-FE76B5025FF0}" presName="rootText" presStyleLbl="node2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D4F5124-FFCF-43C2-8A16-4D9AA0A123F2}" type="pres">
      <dgm:prSet presAssocID="{8A67066B-27CF-4E06-A9F5-FE76B5025FF0}" presName="rootConnector" presStyleLbl="node2" presStyleIdx="1" presStyleCnt="6"/>
      <dgm:spPr/>
      <dgm:t>
        <a:bodyPr/>
        <a:lstStyle/>
        <a:p>
          <a:endParaRPr lang="en-US"/>
        </a:p>
      </dgm:t>
    </dgm:pt>
    <dgm:pt modelId="{62900313-5007-45C4-9361-4D3976BC9B2E}" type="pres">
      <dgm:prSet presAssocID="{8A67066B-27CF-4E06-A9F5-FE76B5025FF0}" presName="hierChild4" presStyleCnt="0"/>
      <dgm:spPr/>
    </dgm:pt>
    <dgm:pt modelId="{052B625D-4387-43DF-85F1-B99442A8DF2C}" type="pres">
      <dgm:prSet presAssocID="{8A67066B-27CF-4E06-A9F5-FE76B5025FF0}" presName="hierChild5" presStyleCnt="0"/>
      <dgm:spPr/>
    </dgm:pt>
    <dgm:pt modelId="{7734CD8A-4054-4CCD-9152-53E53CFB0641}" type="pres">
      <dgm:prSet presAssocID="{45422AA0-BBBD-4697-8F4E-4255BFC37F5C}" presName="Name37" presStyleLbl="parChTrans1D2" presStyleIdx="2" presStyleCnt="7"/>
      <dgm:spPr/>
      <dgm:t>
        <a:bodyPr/>
        <a:lstStyle/>
        <a:p>
          <a:endParaRPr lang="en-US"/>
        </a:p>
      </dgm:t>
    </dgm:pt>
    <dgm:pt modelId="{26DA6D8D-94EE-4968-8215-3FC154510E07}" type="pres">
      <dgm:prSet presAssocID="{316DA537-2590-448C-8CE1-D29D0F3F1B9E}" presName="hierRoot2" presStyleCnt="0">
        <dgm:presLayoutVars>
          <dgm:hierBranch val="init"/>
        </dgm:presLayoutVars>
      </dgm:prSet>
      <dgm:spPr/>
    </dgm:pt>
    <dgm:pt modelId="{45C5C7BF-BA90-4DAE-B131-7628FC3304F7}" type="pres">
      <dgm:prSet presAssocID="{316DA537-2590-448C-8CE1-D29D0F3F1B9E}" presName="rootComposite" presStyleCnt="0"/>
      <dgm:spPr/>
    </dgm:pt>
    <dgm:pt modelId="{BA3B6C9C-2527-42B7-8D30-1F107E4E4FC9}" type="pres">
      <dgm:prSet presAssocID="{316DA537-2590-448C-8CE1-D29D0F3F1B9E}" presName="rootText" presStyleLbl="node2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B5FE7A3-E8B1-4B92-BA0F-F078F31093FD}" type="pres">
      <dgm:prSet presAssocID="{316DA537-2590-448C-8CE1-D29D0F3F1B9E}" presName="rootConnector" presStyleLbl="node2" presStyleIdx="2" presStyleCnt="6"/>
      <dgm:spPr/>
      <dgm:t>
        <a:bodyPr/>
        <a:lstStyle/>
        <a:p>
          <a:endParaRPr lang="en-US"/>
        </a:p>
      </dgm:t>
    </dgm:pt>
    <dgm:pt modelId="{68BDE497-D038-479F-A349-658DF413D518}" type="pres">
      <dgm:prSet presAssocID="{316DA537-2590-448C-8CE1-D29D0F3F1B9E}" presName="hierChild4" presStyleCnt="0"/>
      <dgm:spPr/>
    </dgm:pt>
    <dgm:pt modelId="{9F8554C4-5359-4989-A8B3-C0FB44C58683}" type="pres">
      <dgm:prSet presAssocID="{316DA537-2590-448C-8CE1-D29D0F3F1B9E}" presName="hierChild5" presStyleCnt="0"/>
      <dgm:spPr/>
    </dgm:pt>
    <dgm:pt modelId="{99E4226D-21F0-4213-AC9B-EE7C3448094B}" type="pres">
      <dgm:prSet presAssocID="{94254AD3-39F9-46C2-88EE-FA9904E64800}" presName="Name37" presStyleLbl="parChTrans1D2" presStyleIdx="3" presStyleCnt="7"/>
      <dgm:spPr/>
      <dgm:t>
        <a:bodyPr/>
        <a:lstStyle/>
        <a:p>
          <a:endParaRPr lang="en-US"/>
        </a:p>
      </dgm:t>
    </dgm:pt>
    <dgm:pt modelId="{4659C0A6-24BE-4AF2-B7FB-443430F2C9C3}" type="pres">
      <dgm:prSet presAssocID="{B2E6679C-7396-406F-BA9F-2270EF82AB45}" presName="hierRoot2" presStyleCnt="0">
        <dgm:presLayoutVars>
          <dgm:hierBranch val="init"/>
        </dgm:presLayoutVars>
      </dgm:prSet>
      <dgm:spPr/>
    </dgm:pt>
    <dgm:pt modelId="{99BF4082-C38D-46F7-8459-584039869B13}" type="pres">
      <dgm:prSet presAssocID="{B2E6679C-7396-406F-BA9F-2270EF82AB45}" presName="rootComposite" presStyleCnt="0"/>
      <dgm:spPr/>
    </dgm:pt>
    <dgm:pt modelId="{FC7A19BA-99C1-434A-A0F9-CAD9A12828CD}" type="pres">
      <dgm:prSet presAssocID="{B2E6679C-7396-406F-BA9F-2270EF82AB45}" presName="rootText" presStyleLbl="node2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7BB4A25-BA2D-4052-A7C3-2C1D0C1B0325}" type="pres">
      <dgm:prSet presAssocID="{B2E6679C-7396-406F-BA9F-2270EF82AB45}" presName="rootConnector" presStyleLbl="node2" presStyleIdx="3" presStyleCnt="6"/>
      <dgm:spPr/>
      <dgm:t>
        <a:bodyPr/>
        <a:lstStyle/>
        <a:p>
          <a:endParaRPr lang="en-US"/>
        </a:p>
      </dgm:t>
    </dgm:pt>
    <dgm:pt modelId="{D8B943DA-3DA5-4A86-A9AA-B29F23EBAF9D}" type="pres">
      <dgm:prSet presAssocID="{B2E6679C-7396-406F-BA9F-2270EF82AB45}" presName="hierChild4" presStyleCnt="0"/>
      <dgm:spPr/>
    </dgm:pt>
    <dgm:pt modelId="{DA98C25E-FA11-4D80-9F6F-2F7CF96AF622}" type="pres">
      <dgm:prSet presAssocID="{B2E6679C-7396-406F-BA9F-2270EF82AB45}" presName="hierChild5" presStyleCnt="0"/>
      <dgm:spPr/>
    </dgm:pt>
    <dgm:pt modelId="{32120B64-4930-439D-B516-CB335E644B9D}" type="pres">
      <dgm:prSet presAssocID="{4F8FCBB1-84DA-4B90-B291-39D7D3FF0BDD}" presName="Name37" presStyleLbl="parChTrans1D2" presStyleIdx="4" presStyleCnt="7"/>
      <dgm:spPr/>
      <dgm:t>
        <a:bodyPr/>
        <a:lstStyle/>
        <a:p>
          <a:endParaRPr lang="en-US"/>
        </a:p>
      </dgm:t>
    </dgm:pt>
    <dgm:pt modelId="{6D87B9A9-BFCC-40E7-872F-8E8959609D1E}" type="pres">
      <dgm:prSet presAssocID="{65276B3E-2419-4F7F-947F-E712D32034EB}" presName="hierRoot2" presStyleCnt="0">
        <dgm:presLayoutVars>
          <dgm:hierBranch val="init"/>
        </dgm:presLayoutVars>
      </dgm:prSet>
      <dgm:spPr/>
    </dgm:pt>
    <dgm:pt modelId="{AA609EA3-16ED-4AAE-8A6B-6C36B6A338B2}" type="pres">
      <dgm:prSet presAssocID="{65276B3E-2419-4F7F-947F-E712D32034EB}" presName="rootComposite" presStyleCnt="0"/>
      <dgm:spPr/>
    </dgm:pt>
    <dgm:pt modelId="{404937E1-7DDF-49B6-A205-85CD3E4A2DEE}" type="pres">
      <dgm:prSet presAssocID="{65276B3E-2419-4F7F-947F-E712D32034EB}" presName="rootText" presStyleLbl="node2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BDDD51-7C0B-4ADD-9414-C9A3B370CC5E}" type="pres">
      <dgm:prSet presAssocID="{65276B3E-2419-4F7F-947F-E712D32034EB}" presName="rootConnector" presStyleLbl="node2" presStyleIdx="4" presStyleCnt="6"/>
      <dgm:spPr/>
      <dgm:t>
        <a:bodyPr/>
        <a:lstStyle/>
        <a:p>
          <a:endParaRPr lang="en-US"/>
        </a:p>
      </dgm:t>
    </dgm:pt>
    <dgm:pt modelId="{E9AB9714-30E4-4B06-915D-5D4C8B8752EC}" type="pres">
      <dgm:prSet presAssocID="{65276B3E-2419-4F7F-947F-E712D32034EB}" presName="hierChild4" presStyleCnt="0"/>
      <dgm:spPr/>
    </dgm:pt>
    <dgm:pt modelId="{02B7E255-8EBC-4B4B-84F6-862FC043614A}" type="pres">
      <dgm:prSet presAssocID="{65276B3E-2419-4F7F-947F-E712D32034EB}" presName="hierChild5" presStyleCnt="0"/>
      <dgm:spPr/>
    </dgm:pt>
    <dgm:pt modelId="{679FFF7F-0EFB-4299-AC7C-F55173C54045}" type="pres">
      <dgm:prSet presAssocID="{7D66CD82-A230-4ACF-8CE2-016244AB4C5E}" presName="Name37" presStyleLbl="parChTrans1D2" presStyleIdx="5" presStyleCnt="7"/>
      <dgm:spPr/>
      <dgm:t>
        <a:bodyPr/>
        <a:lstStyle/>
        <a:p>
          <a:endParaRPr lang="en-US"/>
        </a:p>
      </dgm:t>
    </dgm:pt>
    <dgm:pt modelId="{480EECE7-BE1B-46FA-890F-02A2C34278FD}" type="pres">
      <dgm:prSet presAssocID="{7F70CAC8-C0B6-45B4-A4FE-E5C660DD95AE}" presName="hierRoot2" presStyleCnt="0">
        <dgm:presLayoutVars>
          <dgm:hierBranch val="init"/>
        </dgm:presLayoutVars>
      </dgm:prSet>
      <dgm:spPr/>
    </dgm:pt>
    <dgm:pt modelId="{02F57EA0-FA12-4DC7-8C64-ECB4DA91652D}" type="pres">
      <dgm:prSet presAssocID="{7F70CAC8-C0B6-45B4-A4FE-E5C660DD95AE}" presName="rootComposite" presStyleCnt="0"/>
      <dgm:spPr/>
    </dgm:pt>
    <dgm:pt modelId="{EB06C934-5973-4597-AD0E-770F187D4DEF}" type="pres">
      <dgm:prSet presAssocID="{7F70CAC8-C0B6-45B4-A4FE-E5C660DD95AE}" presName="rootText" presStyleLbl="node2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6BF06E-7D00-4C84-A24D-0EC54714D2C6}" type="pres">
      <dgm:prSet presAssocID="{7F70CAC8-C0B6-45B4-A4FE-E5C660DD95AE}" presName="rootConnector" presStyleLbl="node2" presStyleIdx="5" presStyleCnt="6"/>
      <dgm:spPr/>
      <dgm:t>
        <a:bodyPr/>
        <a:lstStyle/>
        <a:p>
          <a:endParaRPr lang="en-US"/>
        </a:p>
      </dgm:t>
    </dgm:pt>
    <dgm:pt modelId="{63FB236A-B1E4-4D65-B3F9-F968916FA6F6}" type="pres">
      <dgm:prSet presAssocID="{7F70CAC8-C0B6-45B4-A4FE-E5C660DD95AE}" presName="hierChild4" presStyleCnt="0"/>
      <dgm:spPr/>
    </dgm:pt>
    <dgm:pt modelId="{63F881A9-FF58-4E3D-8E7B-CEE6278F1227}" type="pres">
      <dgm:prSet presAssocID="{7F70CAC8-C0B6-45B4-A4FE-E5C660DD95AE}" presName="hierChild5" presStyleCnt="0"/>
      <dgm:spPr/>
    </dgm:pt>
    <dgm:pt modelId="{DB2B7A9B-0D3C-47BA-8933-FE056A9F9B8D}" type="pres">
      <dgm:prSet presAssocID="{4E6CD815-A607-4519-92E6-E2A71DEB8990}" presName="hierChild3" presStyleCnt="0"/>
      <dgm:spPr/>
    </dgm:pt>
    <dgm:pt modelId="{0F426918-BA12-4029-8276-F4A70DE4D66F}" type="pres">
      <dgm:prSet presAssocID="{1AA8ABC4-C60F-4635-9AF2-5F84B533C3BC}" presName="Name111" presStyleLbl="parChTrans1D2" presStyleIdx="6" presStyleCnt="7"/>
      <dgm:spPr/>
      <dgm:t>
        <a:bodyPr/>
        <a:lstStyle/>
        <a:p>
          <a:endParaRPr lang="en-US"/>
        </a:p>
      </dgm:t>
    </dgm:pt>
    <dgm:pt modelId="{E404FCFD-F2CC-45B9-B266-64DE21403514}" type="pres">
      <dgm:prSet presAssocID="{9D3E85F8-FF41-4207-ABD8-B35B8977641F}" presName="hierRoot3" presStyleCnt="0">
        <dgm:presLayoutVars>
          <dgm:hierBranch val="init"/>
        </dgm:presLayoutVars>
      </dgm:prSet>
      <dgm:spPr/>
    </dgm:pt>
    <dgm:pt modelId="{5CDC5EE1-6913-4B9A-9A9F-D1B876FDA364}" type="pres">
      <dgm:prSet presAssocID="{9D3E85F8-FF41-4207-ABD8-B35B8977641F}" presName="rootComposite3" presStyleCnt="0"/>
      <dgm:spPr/>
    </dgm:pt>
    <dgm:pt modelId="{39889F32-0ABA-40F3-89BF-B1E3903FBCEF}" type="pres">
      <dgm:prSet presAssocID="{9D3E85F8-FF41-4207-ABD8-B35B8977641F}" presName="rootText3" presStyleLbl="asst1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6A2F1FA-DA16-43C2-957E-5428B2D256A3}" type="pres">
      <dgm:prSet presAssocID="{9D3E85F8-FF41-4207-ABD8-B35B8977641F}" presName="rootConnector3" presStyleLbl="asst1" presStyleIdx="0" presStyleCnt="1"/>
      <dgm:spPr/>
      <dgm:t>
        <a:bodyPr/>
        <a:lstStyle/>
        <a:p>
          <a:endParaRPr lang="en-US"/>
        </a:p>
      </dgm:t>
    </dgm:pt>
    <dgm:pt modelId="{C6757BC5-A1A8-4FC3-91EA-455F76012A46}" type="pres">
      <dgm:prSet presAssocID="{9D3E85F8-FF41-4207-ABD8-B35B8977641F}" presName="hierChild6" presStyleCnt="0"/>
      <dgm:spPr/>
    </dgm:pt>
    <dgm:pt modelId="{10801662-5D47-4110-8652-4D213FE6DCAD}" type="pres">
      <dgm:prSet presAssocID="{9D3E85F8-FF41-4207-ABD8-B35B8977641F}" presName="hierChild7" presStyleCnt="0"/>
      <dgm:spPr/>
    </dgm:pt>
  </dgm:ptLst>
  <dgm:cxnLst>
    <dgm:cxn modelId="{75AA12EE-D2DB-4322-8BC2-B507681646DB}" type="presOf" srcId="{45422AA0-BBBD-4697-8F4E-4255BFC37F5C}" destId="{7734CD8A-4054-4CCD-9152-53E53CFB0641}" srcOrd="0" destOrd="0" presId="urn:microsoft.com/office/officeart/2005/8/layout/orgChart1"/>
    <dgm:cxn modelId="{366A4A86-64DC-40E8-822B-27D43911FC3E}" type="presOf" srcId="{77E3F71F-FB3D-4847-A3FD-077894D62B2E}" destId="{6D513944-217B-45B9-8DAB-4BE91FD95532}" srcOrd="0" destOrd="0" presId="urn:microsoft.com/office/officeart/2005/8/layout/orgChart1"/>
    <dgm:cxn modelId="{83BF4083-D360-404A-BA55-1F4B63948352}" srcId="{4E6CD815-A607-4519-92E6-E2A71DEB8990}" destId="{B2E6679C-7396-406F-BA9F-2270EF82AB45}" srcOrd="4" destOrd="0" parTransId="{94254AD3-39F9-46C2-88EE-FA9904E64800}" sibTransId="{A072F20E-2BE7-45DB-8688-3017EF28C9A1}"/>
    <dgm:cxn modelId="{A937D804-0B93-4593-A1C1-224AE19717CA}" type="presOf" srcId="{271EF125-2955-4A56-898C-174C4016B03A}" destId="{5ECBE90F-8581-4B36-B204-BA4F00BEEA98}" srcOrd="0" destOrd="0" presId="urn:microsoft.com/office/officeart/2005/8/layout/orgChart1"/>
    <dgm:cxn modelId="{1D1A8A90-47C5-480C-A032-E2B003E0291D}" srcId="{4E6CD815-A607-4519-92E6-E2A71DEB8990}" destId="{7F70CAC8-C0B6-45B4-A4FE-E5C660DD95AE}" srcOrd="6" destOrd="0" parTransId="{7D66CD82-A230-4ACF-8CE2-016244AB4C5E}" sibTransId="{395F418F-50AE-4AA4-8494-AD883B284F87}"/>
    <dgm:cxn modelId="{6276956F-9870-40A3-9169-86CFB3E1933D}" type="presOf" srcId="{65276B3E-2419-4F7F-947F-E712D32034EB}" destId="{404937E1-7DDF-49B6-A205-85CD3E4A2DEE}" srcOrd="0" destOrd="0" presId="urn:microsoft.com/office/officeart/2005/8/layout/orgChart1"/>
    <dgm:cxn modelId="{FDF0179D-F480-401E-8A8E-EBB5BB8F61F9}" type="presOf" srcId="{316DA537-2590-448C-8CE1-D29D0F3F1B9E}" destId="{BA3B6C9C-2527-42B7-8D30-1F107E4E4FC9}" srcOrd="0" destOrd="0" presId="urn:microsoft.com/office/officeart/2005/8/layout/orgChart1"/>
    <dgm:cxn modelId="{7359A19E-1AF3-48F9-A247-79D26F07E0A2}" type="presOf" srcId="{94254AD3-39F9-46C2-88EE-FA9904E64800}" destId="{99E4226D-21F0-4213-AC9B-EE7C3448094B}" srcOrd="0" destOrd="0" presId="urn:microsoft.com/office/officeart/2005/8/layout/orgChart1"/>
    <dgm:cxn modelId="{0980E9CF-DF27-44D1-80BE-891EE4F32099}" srcId="{4E6CD815-A607-4519-92E6-E2A71DEB8990}" destId="{65276B3E-2419-4F7F-947F-E712D32034EB}" srcOrd="5" destOrd="0" parTransId="{4F8FCBB1-84DA-4B90-B291-39D7D3FF0BDD}" sibTransId="{2A7ED8CA-AA4A-45F5-8CC4-5F47051A8054}"/>
    <dgm:cxn modelId="{B12429D3-A901-47F3-B07C-5896443723DF}" type="presOf" srcId="{65276B3E-2419-4F7F-947F-E712D32034EB}" destId="{17BDDD51-7C0B-4ADD-9414-C9A3B370CC5E}" srcOrd="1" destOrd="0" presId="urn:microsoft.com/office/officeart/2005/8/layout/orgChart1"/>
    <dgm:cxn modelId="{EF5E3252-C80B-41AE-A59D-1CF8842C6843}" type="presOf" srcId="{316DA537-2590-448C-8CE1-D29D0F3F1B9E}" destId="{3B5FE7A3-E8B1-4B92-BA0F-F078F31093FD}" srcOrd="1" destOrd="0" presId="urn:microsoft.com/office/officeart/2005/8/layout/orgChart1"/>
    <dgm:cxn modelId="{7D3D0C40-C948-4766-8A65-F201D19F41B5}" type="presOf" srcId="{8A67066B-27CF-4E06-A9F5-FE76B5025FF0}" destId="{AD4F5124-FFCF-43C2-8A16-4D9AA0A123F2}" srcOrd="1" destOrd="0" presId="urn:microsoft.com/office/officeart/2005/8/layout/orgChart1"/>
    <dgm:cxn modelId="{7C510142-4167-4407-AF0E-8776F9E10A17}" srcId="{4E6CD815-A607-4519-92E6-E2A71DEB8990}" destId="{316DA537-2590-448C-8CE1-D29D0F3F1B9E}" srcOrd="3" destOrd="0" parTransId="{45422AA0-BBBD-4697-8F4E-4255BFC37F5C}" sibTransId="{17030544-43E2-442B-B27F-8002AF385578}"/>
    <dgm:cxn modelId="{5E32317E-9A4A-4A8D-9EF9-00377C540037}" type="presOf" srcId="{1AA8ABC4-C60F-4635-9AF2-5F84B533C3BC}" destId="{0F426918-BA12-4029-8276-F4A70DE4D66F}" srcOrd="0" destOrd="0" presId="urn:microsoft.com/office/officeart/2005/8/layout/orgChart1"/>
    <dgm:cxn modelId="{AF03AEBC-7DE3-47B1-8491-928566172AF1}" srcId="{4E6CD815-A607-4519-92E6-E2A71DEB8990}" destId="{8A67066B-27CF-4E06-A9F5-FE76B5025FF0}" srcOrd="2" destOrd="0" parTransId="{20110FC4-0013-44C2-973D-0F7850B03F1E}" sibTransId="{44F9C0C4-67F3-4003-A305-A93C1F2954EA}"/>
    <dgm:cxn modelId="{57C8E4DA-3AFD-4264-AA80-725F6324E52B}" type="presOf" srcId="{201C5F24-8CBD-4256-BFC5-997C7D7AF22F}" destId="{C60EA9E8-AF53-41C0-8D10-5521C3B8F69C}" srcOrd="1" destOrd="0" presId="urn:microsoft.com/office/officeart/2005/8/layout/orgChart1"/>
    <dgm:cxn modelId="{D7FE0CD3-8EA5-4DA9-97AC-EFC17592DCD8}" type="presOf" srcId="{7F70CAC8-C0B6-45B4-A4FE-E5C660DD95AE}" destId="{476BF06E-7D00-4C84-A24D-0EC54714D2C6}" srcOrd="1" destOrd="0" presId="urn:microsoft.com/office/officeart/2005/8/layout/orgChart1"/>
    <dgm:cxn modelId="{AAD9A097-2400-4803-A8E5-16C1714AA307}" type="presOf" srcId="{7F70CAC8-C0B6-45B4-A4FE-E5C660DD95AE}" destId="{EB06C934-5973-4597-AD0E-770F187D4DEF}" srcOrd="0" destOrd="0" presId="urn:microsoft.com/office/officeart/2005/8/layout/orgChart1"/>
    <dgm:cxn modelId="{7D3394F7-3486-4E64-AC87-B3180056E8DC}" type="presOf" srcId="{8A67066B-27CF-4E06-A9F5-FE76B5025FF0}" destId="{42C8FB2A-E11B-4BF8-A61F-D506D50A54D6}" srcOrd="0" destOrd="0" presId="urn:microsoft.com/office/officeart/2005/8/layout/orgChart1"/>
    <dgm:cxn modelId="{6D849EAB-1293-40C3-982F-F22C6BD32E03}" srcId="{4E6CD815-A607-4519-92E6-E2A71DEB8990}" destId="{9D3E85F8-FF41-4207-ABD8-B35B8977641F}" srcOrd="0" destOrd="0" parTransId="{1AA8ABC4-C60F-4635-9AF2-5F84B533C3BC}" sibTransId="{0F6BB6DB-4557-4047-A340-AC2939D158FF}"/>
    <dgm:cxn modelId="{F69DDA3E-4DA5-4756-89D5-762998EC07C0}" type="presOf" srcId="{4E6CD815-A607-4519-92E6-E2A71DEB8990}" destId="{D032B8AF-0871-419B-ADBD-D8F968EBB511}" srcOrd="0" destOrd="0" presId="urn:microsoft.com/office/officeart/2005/8/layout/orgChart1"/>
    <dgm:cxn modelId="{3D665B8C-72E7-4950-8BA4-30059FF8867A}" srcId="{4E6CD815-A607-4519-92E6-E2A71DEB8990}" destId="{201C5F24-8CBD-4256-BFC5-997C7D7AF22F}" srcOrd="1" destOrd="0" parTransId="{77E3F71F-FB3D-4847-A3FD-077894D62B2E}" sibTransId="{D991BBF7-D3CA-44B1-BB61-61156A5D2D0F}"/>
    <dgm:cxn modelId="{882D24BD-721D-42DF-8813-712152188F9B}" type="presOf" srcId="{7D66CD82-A230-4ACF-8CE2-016244AB4C5E}" destId="{679FFF7F-0EFB-4299-AC7C-F55173C54045}" srcOrd="0" destOrd="0" presId="urn:microsoft.com/office/officeart/2005/8/layout/orgChart1"/>
    <dgm:cxn modelId="{248CE492-8C4C-4B5D-AFCC-6D3E0B630366}" type="presOf" srcId="{B2E6679C-7396-406F-BA9F-2270EF82AB45}" destId="{B7BB4A25-BA2D-4052-A7C3-2C1D0C1B0325}" srcOrd="1" destOrd="0" presId="urn:microsoft.com/office/officeart/2005/8/layout/orgChart1"/>
    <dgm:cxn modelId="{A640444C-D840-468B-BF3B-D7594B25ED9A}" type="presOf" srcId="{201C5F24-8CBD-4256-BFC5-997C7D7AF22F}" destId="{4A86A41D-DEBE-49F3-AF20-92493EE15D4F}" srcOrd="0" destOrd="0" presId="urn:microsoft.com/office/officeart/2005/8/layout/orgChart1"/>
    <dgm:cxn modelId="{026BBDBE-2E1C-42C1-9CDC-DF3C23F6CF2E}" type="presOf" srcId="{4F8FCBB1-84DA-4B90-B291-39D7D3FF0BDD}" destId="{32120B64-4930-439D-B516-CB335E644B9D}" srcOrd="0" destOrd="0" presId="urn:microsoft.com/office/officeart/2005/8/layout/orgChart1"/>
    <dgm:cxn modelId="{27822D65-CEDD-4D81-887D-3251449B1828}" type="presOf" srcId="{20110FC4-0013-44C2-973D-0F7850B03F1E}" destId="{CBD55DD7-D3DD-412E-BD12-EF03C44EC02F}" srcOrd="0" destOrd="0" presId="urn:microsoft.com/office/officeart/2005/8/layout/orgChart1"/>
    <dgm:cxn modelId="{F46E296A-F0AD-48DE-AFA4-91474A520B2B}" type="presOf" srcId="{9D3E85F8-FF41-4207-ABD8-B35B8977641F}" destId="{39889F32-0ABA-40F3-89BF-B1E3903FBCEF}" srcOrd="0" destOrd="0" presId="urn:microsoft.com/office/officeart/2005/8/layout/orgChart1"/>
    <dgm:cxn modelId="{8201EA0A-4B95-452F-9F0A-475849471871}" type="presOf" srcId="{B2E6679C-7396-406F-BA9F-2270EF82AB45}" destId="{FC7A19BA-99C1-434A-A0F9-CAD9A12828CD}" srcOrd="0" destOrd="0" presId="urn:microsoft.com/office/officeart/2005/8/layout/orgChart1"/>
    <dgm:cxn modelId="{07AB6BD3-91C7-4640-B0AC-66A4D3E1857F}" srcId="{271EF125-2955-4A56-898C-174C4016B03A}" destId="{4E6CD815-A607-4519-92E6-E2A71DEB8990}" srcOrd="0" destOrd="0" parTransId="{6879EC87-233C-42B3-A3EB-9459D2A630A4}" sibTransId="{5CE83628-977D-48A4-A8CC-336D80202929}"/>
    <dgm:cxn modelId="{6AEFE08B-41BF-47B8-BF7F-8EA6951138DF}" type="presOf" srcId="{9D3E85F8-FF41-4207-ABD8-B35B8977641F}" destId="{46A2F1FA-DA16-43C2-957E-5428B2D256A3}" srcOrd="1" destOrd="0" presId="urn:microsoft.com/office/officeart/2005/8/layout/orgChart1"/>
    <dgm:cxn modelId="{72392272-F734-4424-9FC0-BC6A8E494118}" type="presOf" srcId="{4E6CD815-A607-4519-92E6-E2A71DEB8990}" destId="{76D3F387-FC46-45E1-8704-E45DD3E39E27}" srcOrd="1" destOrd="0" presId="urn:microsoft.com/office/officeart/2005/8/layout/orgChart1"/>
    <dgm:cxn modelId="{C33735FB-61E9-4775-A6BA-3B0A9A184F3D}" type="presParOf" srcId="{5ECBE90F-8581-4B36-B204-BA4F00BEEA98}" destId="{DD6F460E-3A3D-4A46-8EF3-D5FFD2F041C0}" srcOrd="0" destOrd="0" presId="urn:microsoft.com/office/officeart/2005/8/layout/orgChart1"/>
    <dgm:cxn modelId="{6861299F-6BAB-4B07-8353-FD3686CB609D}" type="presParOf" srcId="{DD6F460E-3A3D-4A46-8EF3-D5FFD2F041C0}" destId="{474F18DB-0F15-4DDF-9EE4-C74B721F3324}" srcOrd="0" destOrd="0" presId="urn:microsoft.com/office/officeart/2005/8/layout/orgChart1"/>
    <dgm:cxn modelId="{62A9974F-EC1F-40AA-A85A-2240D9B83594}" type="presParOf" srcId="{474F18DB-0F15-4DDF-9EE4-C74B721F3324}" destId="{D032B8AF-0871-419B-ADBD-D8F968EBB511}" srcOrd="0" destOrd="0" presId="urn:microsoft.com/office/officeart/2005/8/layout/orgChart1"/>
    <dgm:cxn modelId="{ED772905-67DD-4766-BF65-38A3797ED74A}" type="presParOf" srcId="{474F18DB-0F15-4DDF-9EE4-C74B721F3324}" destId="{76D3F387-FC46-45E1-8704-E45DD3E39E27}" srcOrd="1" destOrd="0" presId="urn:microsoft.com/office/officeart/2005/8/layout/orgChart1"/>
    <dgm:cxn modelId="{80612510-FA3B-4D40-A650-494A0245E4A7}" type="presParOf" srcId="{DD6F460E-3A3D-4A46-8EF3-D5FFD2F041C0}" destId="{22011DCA-211E-4BF3-9B3D-E85F30887070}" srcOrd="1" destOrd="0" presId="urn:microsoft.com/office/officeart/2005/8/layout/orgChart1"/>
    <dgm:cxn modelId="{106A62B8-17A7-4B0C-A4A3-AE4DA8C63107}" type="presParOf" srcId="{22011DCA-211E-4BF3-9B3D-E85F30887070}" destId="{6D513944-217B-45B9-8DAB-4BE91FD95532}" srcOrd="0" destOrd="0" presId="urn:microsoft.com/office/officeart/2005/8/layout/orgChart1"/>
    <dgm:cxn modelId="{A32D344F-442E-48BF-83B6-346B4C080AAF}" type="presParOf" srcId="{22011DCA-211E-4BF3-9B3D-E85F30887070}" destId="{F8B6A434-FBE8-4FD6-8319-E4070A35B373}" srcOrd="1" destOrd="0" presId="urn:microsoft.com/office/officeart/2005/8/layout/orgChart1"/>
    <dgm:cxn modelId="{110965B4-824B-43E5-8F93-87C87F13A6DE}" type="presParOf" srcId="{F8B6A434-FBE8-4FD6-8319-E4070A35B373}" destId="{2DAD51DB-8398-470D-A2EE-2D826DAA348D}" srcOrd="0" destOrd="0" presId="urn:microsoft.com/office/officeart/2005/8/layout/orgChart1"/>
    <dgm:cxn modelId="{2142C031-E21A-44D8-8C4E-DCFA999B2921}" type="presParOf" srcId="{2DAD51DB-8398-470D-A2EE-2D826DAA348D}" destId="{4A86A41D-DEBE-49F3-AF20-92493EE15D4F}" srcOrd="0" destOrd="0" presId="urn:microsoft.com/office/officeart/2005/8/layout/orgChart1"/>
    <dgm:cxn modelId="{3766A56D-CD74-40C2-8876-D4C05F37856D}" type="presParOf" srcId="{2DAD51DB-8398-470D-A2EE-2D826DAA348D}" destId="{C60EA9E8-AF53-41C0-8D10-5521C3B8F69C}" srcOrd="1" destOrd="0" presId="urn:microsoft.com/office/officeart/2005/8/layout/orgChart1"/>
    <dgm:cxn modelId="{144841C8-11E6-40D3-9CDC-FD84EAE9303E}" type="presParOf" srcId="{F8B6A434-FBE8-4FD6-8319-E4070A35B373}" destId="{C9CD8D1C-71F8-42ED-95A9-BB8909C8B9D8}" srcOrd="1" destOrd="0" presId="urn:microsoft.com/office/officeart/2005/8/layout/orgChart1"/>
    <dgm:cxn modelId="{A1D1E50C-8DE8-4455-A362-18DCA4CD12CF}" type="presParOf" srcId="{F8B6A434-FBE8-4FD6-8319-E4070A35B373}" destId="{8CDA628F-47A3-4C30-8E77-8DF33CEC5D6B}" srcOrd="2" destOrd="0" presId="urn:microsoft.com/office/officeart/2005/8/layout/orgChart1"/>
    <dgm:cxn modelId="{646E2CB5-7240-4CB8-8C70-FDFF0CDAB7EE}" type="presParOf" srcId="{22011DCA-211E-4BF3-9B3D-E85F30887070}" destId="{CBD55DD7-D3DD-412E-BD12-EF03C44EC02F}" srcOrd="2" destOrd="0" presId="urn:microsoft.com/office/officeart/2005/8/layout/orgChart1"/>
    <dgm:cxn modelId="{86271015-ECDE-4BF6-9DDC-AD9B29F1B5A8}" type="presParOf" srcId="{22011DCA-211E-4BF3-9B3D-E85F30887070}" destId="{56E5F2C9-B2C3-4288-806C-5EF50F0EACFD}" srcOrd="3" destOrd="0" presId="urn:microsoft.com/office/officeart/2005/8/layout/orgChart1"/>
    <dgm:cxn modelId="{4CB8676C-E6E9-489A-9011-D02B489D1C03}" type="presParOf" srcId="{56E5F2C9-B2C3-4288-806C-5EF50F0EACFD}" destId="{B23E8C50-9A0D-46B5-A31D-5AB3CCBC65EC}" srcOrd="0" destOrd="0" presId="urn:microsoft.com/office/officeart/2005/8/layout/orgChart1"/>
    <dgm:cxn modelId="{95C3C569-AC58-47E2-BCE3-5ACD7926D8E3}" type="presParOf" srcId="{B23E8C50-9A0D-46B5-A31D-5AB3CCBC65EC}" destId="{42C8FB2A-E11B-4BF8-A61F-D506D50A54D6}" srcOrd="0" destOrd="0" presId="urn:microsoft.com/office/officeart/2005/8/layout/orgChart1"/>
    <dgm:cxn modelId="{D61037C6-6EDB-4808-AB28-70157D8B2851}" type="presParOf" srcId="{B23E8C50-9A0D-46B5-A31D-5AB3CCBC65EC}" destId="{AD4F5124-FFCF-43C2-8A16-4D9AA0A123F2}" srcOrd="1" destOrd="0" presId="urn:microsoft.com/office/officeart/2005/8/layout/orgChart1"/>
    <dgm:cxn modelId="{9DBF34AB-FA20-4798-95C2-8484D29000E3}" type="presParOf" srcId="{56E5F2C9-B2C3-4288-806C-5EF50F0EACFD}" destId="{62900313-5007-45C4-9361-4D3976BC9B2E}" srcOrd="1" destOrd="0" presId="urn:microsoft.com/office/officeart/2005/8/layout/orgChart1"/>
    <dgm:cxn modelId="{6CA94FE0-D9A5-4BC0-B4BA-D00A139486FE}" type="presParOf" srcId="{56E5F2C9-B2C3-4288-806C-5EF50F0EACFD}" destId="{052B625D-4387-43DF-85F1-B99442A8DF2C}" srcOrd="2" destOrd="0" presId="urn:microsoft.com/office/officeart/2005/8/layout/orgChart1"/>
    <dgm:cxn modelId="{75222AB1-9DF1-4791-A758-BDFD74E3B5D4}" type="presParOf" srcId="{22011DCA-211E-4BF3-9B3D-E85F30887070}" destId="{7734CD8A-4054-4CCD-9152-53E53CFB0641}" srcOrd="4" destOrd="0" presId="urn:microsoft.com/office/officeart/2005/8/layout/orgChart1"/>
    <dgm:cxn modelId="{6CB2B7AE-65A3-4BA5-9BCE-AEB9A3C25AF4}" type="presParOf" srcId="{22011DCA-211E-4BF3-9B3D-E85F30887070}" destId="{26DA6D8D-94EE-4968-8215-3FC154510E07}" srcOrd="5" destOrd="0" presId="urn:microsoft.com/office/officeart/2005/8/layout/orgChart1"/>
    <dgm:cxn modelId="{B08D857E-AF98-4DCB-9457-8EB60E250246}" type="presParOf" srcId="{26DA6D8D-94EE-4968-8215-3FC154510E07}" destId="{45C5C7BF-BA90-4DAE-B131-7628FC3304F7}" srcOrd="0" destOrd="0" presId="urn:microsoft.com/office/officeart/2005/8/layout/orgChart1"/>
    <dgm:cxn modelId="{8D282585-3F03-4E83-81FB-FD8FCC400094}" type="presParOf" srcId="{45C5C7BF-BA90-4DAE-B131-7628FC3304F7}" destId="{BA3B6C9C-2527-42B7-8D30-1F107E4E4FC9}" srcOrd="0" destOrd="0" presId="urn:microsoft.com/office/officeart/2005/8/layout/orgChart1"/>
    <dgm:cxn modelId="{EF76F666-EB9E-4A76-AE6E-C7109984511D}" type="presParOf" srcId="{45C5C7BF-BA90-4DAE-B131-7628FC3304F7}" destId="{3B5FE7A3-E8B1-4B92-BA0F-F078F31093FD}" srcOrd="1" destOrd="0" presId="urn:microsoft.com/office/officeart/2005/8/layout/orgChart1"/>
    <dgm:cxn modelId="{F20E066C-9896-4BC1-B9F9-6E9DAB3D75D9}" type="presParOf" srcId="{26DA6D8D-94EE-4968-8215-3FC154510E07}" destId="{68BDE497-D038-479F-A349-658DF413D518}" srcOrd="1" destOrd="0" presId="urn:microsoft.com/office/officeart/2005/8/layout/orgChart1"/>
    <dgm:cxn modelId="{5093849B-CABA-4491-830A-29A6EBB466BD}" type="presParOf" srcId="{26DA6D8D-94EE-4968-8215-3FC154510E07}" destId="{9F8554C4-5359-4989-A8B3-C0FB44C58683}" srcOrd="2" destOrd="0" presId="urn:microsoft.com/office/officeart/2005/8/layout/orgChart1"/>
    <dgm:cxn modelId="{C9A4635E-C157-4757-B186-B5D3F7D47244}" type="presParOf" srcId="{22011DCA-211E-4BF3-9B3D-E85F30887070}" destId="{99E4226D-21F0-4213-AC9B-EE7C3448094B}" srcOrd="6" destOrd="0" presId="urn:microsoft.com/office/officeart/2005/8/layout/orgChart1"/>
    <dgm:cxn modelId="{9218B1B3-0692-4DDB-BB3C-DCB5A0DD6F76}" type="presParOf" srcId="{22011DCA-211E-4BF3-9B3D-E85F30887070}" destId="{4659C0A6-24BE-4AF2-B7FB-443430F2C9C3}" srcOrd="7" destOrd="0" presId="urn:microsoft.com/office/officeart/2005/8/layout/orgChart1"/>
    <dgm:cxn modelId="{71047F58-50DA-48F1-8BDB-2909A86C23B6}" type="presParOf" srcId="{4659C0A6-24BE-4AF2-B7FB-443430F2C9C3}" destId="{99BF4082-C38D-46F7-8459-584039869B13}" srcOrd="0" destOrd="0" presId="urn:microsoft.com/office/officeart/2005/8/layout/orgChart1"/>
    <dgm:cxn modelId="{81D36DCC-B5C8-463E-9A89-9D259DF0CAC1}" type="presParOf" srcId="{99BF4082-C38D-46F7-8459-584039869B13}" destId="{FC7A19BA-99C1-434A-A0F9-CAD9A12828CD}" srcOrd="0" destOrd="0" presId="urn:microsoft.com/office/officeart/2005/8/layout/orgChart1"/>
    <dgm:cxn modelId="{CDEE2CCE-26B8-41CE-908F-82F8B02DCC88}" type="presParOf" srcId="{99BF4082-C38D-46F7-8459-584039869B13}" destId="{B7BB4A25-BA2D-4052-A7C3-2C1D0C1B0325}" srcOrd="1" destOrd="0" presId="urn:microsoft.com/office/officeart/2005/8/layout/orgChart1"/>
    <dgm:cxn modelId="{0716C71F-B33C-42A0-BC17-EC1F5D3FF8BA}" type="presParOf" srcId="{4659C0A6-24BE-4AF2-B7FB-443430F2C9C3}" destId="{D8B943DA-3DA5-4A86-A9AA-B29F23EBAF9D}" srcOrd="1" destOrd="0" presId="urn:microsoft.com/office/officeart/2005/8/layout/orgChart1"/>
    <dgm:cxn modelId="{7D363B91-A01A-4EB5-B0A4-9E3819A84E4F}" type="presParOf" srcId="{4659C0A6-24BE-4AF2-B7FB-443430F2C9C3}" destId="{DA98C25E-FA11-4D80-9F6F-2F7CF96AF622}" srcOrd="2" destOrd="0" presId="urn:microsoft.com/office/officeart/2005/8/layout/orgChart1"/>
    <dgm:cxn modelId="{0A1838F8-D88C-4C7D-A103-1C087E166997}" type="presParOf" srcId="{22011DCA-211E-4BF3-9B3D-E85F30887070}" destId="{32120B64-4930-439D-B516-CB335E644B9D}" srcOrd="8" destOrd="0" presId="urn:microsoft.com/office/officeart/2005/8/layout/orgChart1"/>
    <dgm:cxn modelId="{21C09341-D85E-468E-A471-3535EC326F8F}" type="presParOf" srcId="{22011DCA-211E-4BF3-9B3D-E85F30887070}" destId="{6D87B9A9-BFCC-40E7-872F-8E8959609D1E}" srcOrd="9" destOrd="0" presId="urn:microsoft.com/office/officeart/2005/8/layout/orgChart1"/>
    <dgm:cxn modelId="{C8652587-B824-40B5-8401-FCBB63FF25DE}" type="presParOf" srcId="{6D87B9A9-BFCC-40E7-872F-8E8959609D1E}" destId="{AA609EA3-16ED-4AAE-8A6B-6C36B6A338B2}" srcOrd="0" destOrd="0" presId="urn:microsoft.com/office/officeart/2005/8/layout/orgChart1"/>
    <dgm:cxn modelId="{B3746C48-B2FC-4884-9E3A-3C9C149721D5}" type="presParOf" srcId="{AA609EA3-16ED-4AAE-8A6B-6C36B6A338B2}" destId="{404937E1-7DDF-49B6-A205-85CD3E4A2DEE}" srcOrd="0" destOrd="0" presId="urn:microsoft.com/office/officeart/2005/8/layout/orgChart1"/>
    <dgm:cxn modelId="{C39BE4C1-769D-4828-9388-3D2C4B0E7712}" type="presParOf" srcId="{AA609EA3-16ED-4AAE-8A6B-6C36B6A338B2}" destId="{17BDDD51-7C0B-4ADD-9414-C9A3B370CC5E}" srcOrd="1" destOrd="0" presId="urn:microsoft.com/office/officeart/2005/8/layout/orgChart1"/>
    <dgm:cxn modelId="{B82F4211-EE41-4ADF-B505-426AD429A460}" type="presParOf" srcId="{6D87B9A9-BFCC-40E7-872F-8E8959609D1E}" destId="{E9AB9714-30E4-4B06-915D-5D4C8B8752EC}" srcOrd="1" destOrd="0" presId="urn:microsoft.com/office/officeart/2005/8/layout/orgChart1"/>
    <dgm:cxn modelId="{CB669604-A13F-4729-A80E-0CE891A991F2}" type="presParOf" srcId="{6D87B9A9-BFCC-40E7-872F-8E8959609D1E}" destId="{02B7E255-8EBC-4B4B-84F6-862FC043614A}" srcOrd="2" destOrd="0" presId="urn:microsoft.com/office/officeart/2005/8/layout/orgChart1"/>
    <dgm:cxn modelId="{40FC2AAE-A363-4B20-A0C7-83C5E7EBE5A5}" type="presParOf" srcId="{22011DCA-211E-4BF3-9B3D-E85F30887070}" destId="{679FFF7F-0EFB-4299-AC7C-F55173C54045}" srcOrd="10" destOrd="0" presId="urn:microsoft.com/office/officeart/2005/8/layout/orgChart1"/>
    <dgm:cxn modelId="{B1A5BD87-36E3-46AB-974D-C1FFFE013957}" type="presParOf" srcId="{22011DCA-211E-4BF3-9B3D-E85F30887070}" destId="{480EECE7-BE1B-46FA-890F-02A2C34278FD}" srcOrd="11" destOrd="0" presId="urn:microsoft.com/office/officeart/2005/8/layout/orgChart1"/>
    <dgm:cxn modelId="{90EF4471-C6F7-4837-8088-11934B654E8C}" type="presParOf" srcId="{480EECE7-BE1B-46FA-890F-02A2C34278FD}" destId="{02F57EA0-FA12-4DC7-8C64-ECB4DA91652D}" srcOrd="0" destOrd="0" presId="urn:microsoft.com/office/officeart/2005/8/layout/orgChart1"/>
    <dgm:cxn modelId="{40D05445-05F2-40B3-A81C-24A62759F1ED}" type="presParOf" srcId="{02F57EA0-FA12-4DC7-8C64-ECB4DA91652D}" destId="{EB06C934-5973-4597-AD0E-770F187D4DEF}" srcOrd="0" destOrd="0" presId="urn:microsoft.com/office/officeart/2005/8/layout/orgChart1"/>
    <dgm:cxn modelId="{5E50B381-FFB2-47BB-8858-24553239AF01}" type="presParOf" srcId="{02F57EA0-FA12-4DC7-8C64-ECB4DA91652D}" destId="{476BF06E-7D00-4C84-A24D-0EC54714D2C6}" srcOrd="1" destOrd="0" presId="urn:microsoft.com/office/officeart/2005/8/layout/orgChart1"/>
    <dgm:cxn modelId="{7EE477D1-137C-46E2-9674-BFF7CA4C17AA}" type="presParOf" srcId="{480EECE7-BE1B-46FA-890F-02A2C34278FD}" destId="{63FB236A-B1E4-4D65-B3F9-F968916FA6F6}" srcOrd="1" destOrd="0" presId="urn:microsoft.com/office/officeart/2005/8/layout/orgChart1"/>
    <dgm:cxn modelId="{7E024384-96C4-49A9-858F-C90210FB0AA3}" type="presParOf" srcId="{480EECE7-BE1B-46FA-890F-02A2C34278FD}" destId="{63F881A9-FF58-4E3D-8E7B-CEE6278F1227}" srcOrd="2" destOrd="0" presId="urn:microsoft.com/office/officeart/2005/8/layout/orgChart1"/>
    <dgm:cxn modelId="{856712C7-FB2C-4F9E-B6E0-0E4ED6A73B97}" type="presParOf" srcId="{DD6F460E-3A3D-4A46-8EF3-D5FFD2F041C0}" destId="{DB2B7A9B-0D3C-47BA-8933-FE056A9F9B8D}" srcOrd="2" destOrd="0" presId="urn:microsoft.com/office/officeart/2005/8/layout/orgChart1"/>
    <dgm:cxn modelId="{04B3DE4F-D205-4053-BA74-E4AB4DCD47F3}" type="presParOf" srcId="{DB2B7A9B-0D3C-47BA-8933-FE056A9F9B8D}" destId="{0F426918-BA12-4029-8276-F4A70DE4D66F}" srcOrd="0" destOrd="0" presId="urn:microsoft.com/office/officeart/2005/8/layout/orgChart1"/>
    <dgm:cxn modelId="{8A49CD9C-04A4-4FE4-B99F-E24BA1170803}" type="presParOf" srcId="{DB2B7A9B-0D3C-47BA-8933-FE056A9F9B8D}" destId="{E404FCFD-F2CC-45B9-B266-64DE21403514}" srcOrd="1" destOrd="0" presId="urn:microsoft.com/office/officeart/2005/8/layout/orgChart1"/>
    <dgm:cxn modelId="{4A69F04D-CFB9-4C72-BC67-209E55354895}" type="presParOf" srcId="{E404FCFD-F2CC-45B9-B266-64DE21403514}" destId="{5CDC5EE1-6913-4B9A-9A9F-D1B876FDA364}" srcOrd="0" destOrd="0" presId="urn:microsoft.com/office/officeart/2005/8/layout/orgChart1"/>
    <dgm:cxn modelId="{7927C409-0982-4F2A-AD19-5209F21E452C}" type="presParOf" srcId="{5CDC5EE1-6913-4B9A-9A9F-D1B876FDA364}" destId="{39889F32-0ABA-40F3-89BF-B1E3903FBCEF}" srcOrd="0" destOrd="0" presId="urn:microsoft.com/office/officeart/2005/8/layout/orgChart1"/>
    <dgm:cxn modelId="{EEF93529-660D-4175-AED1-44FCA9DD8E6E}" type="presParOf" srcId="{5CDC5EE1-6913-4B9A-9A9F-D1B876FDA364}" destId="{46A2F1FA-DA16-43C2-957E-5428B2D256A3}" srcOrd="1" destOrd="0" presId="urn:microsoft.com/office/officeart/2005/8/layout/orgChart1"/>
    <dgm:cxn modelId="{0886D5C7-72CC-42A7-8932-AE9975415A86}" type="presParOf" srcId="{E404FCFD-F2CC-45B9-B266-64DE21403514}" destId="{C6757BC5-A1A8-4FC3-91EA-455F76012A46}" srcOrd="1" destOrd="0" presId="urn:microsoft.com/office/officeart/2005/8/layout/orgChart1"/>
    <dgm:cxn modelId="{6CFCF23E-8C7F-4748-9BC2-FB642253F057}" type="presParOf" srcId="{E404FCFD-F2CC-45B9-B266-64DE21403514}" destId="{10801662-5D47-4110-8652-4D213FE6DCA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71EF125-2955-4A56-898C-174C4016B03A}" type="doc">
      <dgm:prSet loTypeId="urn:microsoft.com/office/officeart/2005/8/layout/orgChart1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E6CD815-A607-4519-92E6-E2A71DEB8990}">
      <dgm:prSet phldrT="[Text]" custT="1"/>
      <dgm:spPr/>
      <dgm:t>
        <a:bodyPr/>
        <a:lstStyle/>
        <a:p>
          <a:r>
            <a:rPr lang="en-US" sz="1900" b="1" dirty="0" smtClean="0"/>
            <a:t>Software Systems</a:t>
          </a:r>
          <a:endParaRPr lang="en-US" sz="1900" b="1" dirty="0"/>
        </a:p>
      </dgm:t>
    </dgm:pt>
    <dgm:pt modelId="{6879EC87-233C-42B3-A3EB-9459D2A630A4}" type="parTrans" cxnId="{07AB6BD3-91C7-4640-B0AC-66A4D3E1857F}">
      <dgm:prSet/>
      <dgm:spPr/>
      <dgm:t>
        <a:bodyPr/>
        <a:lstStyle/>
        <a:p>
          <a:endParaRPr lang="en-US"/>
        </a:p>
      </dgm:t>
    </dgm:pt>
    <dgm:pt modelId="{5CE83628-977D-48A4-A8CC-336D80202929}" type="sibTrans" cxnId="{07AB6BD3-91C7-4640-B0AC-66A4D3E1857F}">
      <dgm:prSet/>
      <dgm:spPr/>
      <dgm:t>
        <a:bodyPr/>
        <a:lstStyle/>
        <a:p>
          <a:endParaRPr lang="en-US"/>
        </a:p>
      </dgm:t>
    </dgm:pt>
    <dgm:pt modelId="{9D3E85F8-FF41-4207-ABD8-B35B8977641F}" type="asst">
      <dgm:prSet phldrT="[Text]" custT="1"/>
      <dgm:spPr/>
      <dgm:t>
        <a:bodyPr/>
        <a:lstStyle/>
        <a:p>
          <a:r>
            <a:rPr lang="en-US" sz="1900" dirty="0" smtClean="0"/>
            <a:t>Andrew Tebbe(lead)</a:t>
          </a:r>
          <a:endParaRPr lang="en-US" sz="1900" dirty="0"/>
        </a:p>
      </dgm:t>
    </dgm:pt>
    <dgm:pt modelId="{1AA8ABC4-C60F-4635-9AF2-5F84B533C3BC}" type="parTrans" cxnId="{6D849EAB-1293-40C3-982F-F22C6BD32E03}">
      <dgm:prSet/>
      <dgm:spPr/>
      <dgm:t>
        <a:bodyPr/>
        <a:lstStyle/>
        <a:p>
          <a:endParaRPr lang="en-US"/>
        </a:p>
      </dgm:t>
    </dgm:pt>
    <dgm:pt modelId="{0F6BB6DB-4557-4047-A340-AC2939D158FF}" type="sibTrans" cxnId="{6D849EAB-1293-40C3-982F-F22C6BD32E03}">
      <dgm:prSet/>
      <dgm:spPr/>
      <dgm:t>
        <a:bodyPr/>
        <a:lstStyle/>
        <a:p>
          <a:endParaRPr lang="en-US"/>
        </a:p>
      </dgm:t>
    </dgm:pt>
    <dgm:pt modelId="{201C5F24-8CBD-4256-BFC5-997C7D7AF22F}">
      <dgm:prSet phldrT="[Text]"/>
      <dgm:spPr/>
      <dgm:t>
        <a:bodyPr/>
        <a:lstStyle/>
        <a:p>
          <a:r>
            <a:rPr lang="en-US" dirty="0" smtClean="0"/>
            <a:t>PIC Programing</a:t>
          </a:r>
          <a:endParaRPr lang="en-US" dirty="0"/>
        </a:p>
      </dgm:t>
    </dgm:pt>
    <dgm:pt modelId="{77E3F71F-FB3D-4847-A3FD-077894D62B2E}" type="parTrans" cxnId="{3D665B8C-72E7-4950-8BA4-30059FF8867A}">
      <dgm:prSet/>
      <dgm:spPr/>
      <dgm:t>
        <a:bodyPr/>
        <a:lstStyle/>
        <a:p>
          <a:endParaRPr lang="en-US"/>
        </a:p>
      </dgm:t>
    </dgm:pt>
    <dgm:pt modelId="{D991BBF7-D3CA-44B1-BB61-61156A5D2D0F}" type="sibTrans" cxnId="{3D665B8C-72E7-4950-8BA4-30059FF8867A}">
      <dgm:prSet/>
      <dgm:spPr/>
      <dgm:t>
        <a:bodyPr/>
        <a:lstStyle/>
        <a:p>
          <a:endParaRPr lang="en-US"/>
        </a:p>
      </dgm:t>
    </dgm:pt>
    <dgm:pt modelId="{8A67066B-27CF-4E06-A9F5-FE76B5025FF0}">
      <dgm:prSet phldrT="[Text]"/>
      <dgm:spPr/>
      <dgm:t>
        <a:bodyPr/>
        <a:lstStyle/>
        <a:p>
          <a:r>
            <a:rPr lang="en-US" dirty="0" smtClean="0"/>
            <a:t>Path Planning</a:t>
          </a:r>
          <a:endParaRPr lang="en-US" dirty="0"/>
        </a:p>
      </dgm:t>
    </dgm:pt>
    <dgm:pt modelId="{20110FC4-0013-44C2-973D-0F7850B03F1E}" type="parTrans" cxnId="{AF03AEBC-7DE3-47B1-8491-928566172AF1}">
      <dgm:prSet/>
      <dgm:spPr/>
      <dgm:t>
        <a:bodyPr/>
        <a:lstStyle/>
        <a:p>
          <a:endParaRPr lang="en-US"/>
        </a:p>
      </dgm:t>
    </dgm:pt>
    <dgm:pt modelId="{44F9C0C4-67F3-4003-A305-A93C1F2954EA}" type="sibTrans" cxnId="{AF03AEBC-7DE3-47B1-8491-928566172AF1}">
      <dgm:prSet/>
      <dgm:spPr/>
      <dgm:t>
        <a:bodyPr/>
        <a:lstStyle/>
        <a:p>
          <a:endParaRPr lang="en-US"/>
        </a:p>
      </dgm:t>
    </dgm:pt>
    <dgm:pt modelId="{316DA537-2590-448C-8CE1-D29D0F3F1B9E}">
      <dgm:prSet phldrT="[Text]"/>
      <dgm:spPr/>
      <dgm:t>
        <a:bodyPr/>
        <a:lstStyle/>
        <a:p>
          <a:r>
            <a:rPr lang="en-US" dirty="0" smtClean="0"/>
            <a:t>Image Recognition</a:t>
          </a:r>
          <a:endParaRPr lang="en-US" dirty="0"/>
        </a:p>
      </dgm:t>
    </dgm:pt>
    <dgm:pt modelId="{45422AA0-BBBD-4697-8F4E-4255BFC37F5C}" type="parTrans" cxnId="{7C510142-4167-4407-AF0E-8776F9E10A17}">
      <dgm:prSet/>
      <dgm:spPr/>
      <dgm:t>
        <a:bodyPr/>
        <a:lstStyle/>
        <a:p>
          <a:endParaRPr lang="en-US"/>
        </a:p>
      </dgm:t>
    </dgm:pt>
    <dgm:pt modelId="{17030544-43E2-442B-B27F-8002AF385578}" type="sibTrans" cxnId="{7C510142-4167-4407-AF0E-8776F9E10A17}">
      <dgm:prSet/>
      <dgm:spPr/>
      <dgm:t>
        <a:bodyPr/>
        <a:lstStyle/>
        <a:p>
          <a:endParaRPr lang="en-US"/>
        </a:p>
      </dgm:t>
    </dgm:pt>
    <dgm:pt modelId="{B2E6679C-7396-406F-BA9F-2270EF82AB45}">
      <dgm:prSet phldrT="[Text]"/>
      <dgm:spPr/>
      <dgm:t>
        <a:bodyPr/>
        <a:lstStyle/>
        <a:p>
          <a:r>
            <a:rPr lang="en-US" dirty="0" smtClean="0"/>
            <a:t>A.I. Implementation</a:t>
          </a:r>
          <a:endParaRPr lang="en-US" dirty="0"/>
        </a:p>
      </dgm:t>
    </dgm:pt>
    <dgm:pt modelId="{94254AD3-39F9-46C2-88EE-FA9904E64800}" type="parTrans" cxnId="{83BF4083-D360-404A-BA55-1F4B63948352}">
      <dgm:prSet/>
      <dgm:spPr/>
      <dgm:t>
        <a:bodyPr/>
        <a:lstStyle/>
        <a:p>
          <a:endParaRPr lang="en-US"/>
        </a:p>
      </dgm:t>
    </dgm:pt>
    <dgm:pt modelId="{A072F20E-2BE7-45DB-8688-3017EF28C9A1}" type="sibTrans" cxnId="{83BF4083-D360-404A-BA55-1F4B63948352}">
      <dgm:prSet/>
      <dgm:spPr/>
      <dgm:t>
        <a:bodyPr/>
        <a:lstStyle/>
        <a:p>
          <a:endParaRPr lang="en-US"/>
        </a:p>
      </dgm:t>
    </dgm:pt>
    <dgm:pt modelId="{65276B3E-2419-4F7F-947F-E712D32034EB}">
      <dgm:prSet phldrT="[Text]"/>
      <dgm:spPr/>
      <dgm:t>
        <a:bodyPr/>
        <a:lstStyle/>
        <a:p>
          <a:r>
            <a:rPr lang="en-US" dirty="0" smtClean="0"/>
            <a:t>Sensor Fusion</a:t>
          </a:r>
          <a:endParaRPr lang="en-US" dirty="0"/>
        </a:p>
      </dgm:t>
    </dgm:pt>
    <dgm:pt modelId="{4F8FCBB1-84DA-4B90-B291-39D7D3FF0BDD}" type="parTrans" cxnId="{0980E9CF-DF27-44D1-80BE-891EE4F32099}">
      <dgm:prSet/>
      <dgm:spPr/>
      <dgm:t>
        <a:bodyPr/>
        <a:lstStyle/>
        <a:p>
          <a:endParaRPr lang="en-US"/>
        </a:p>
      </dgm:t>
    </dgm:pt>
    <dgm:pt modelId="{2A7ED8CA-AA4A-45F5-8CC4-5F47051A8054}" type="sibTrans" cxnId="{0980E9CF-DF27-44D1-80BE-891EE4F32099}">
      <dgm:prSet/>
      <dgm:spPr/>
      <dgm:t>
        <a:bodyPr/>
        <a:lstStyle/>
        <a:p>
          <a:endParaRPr lang="en-US"/>
        </a:p>
      </dgm:t>
    </dgm:pt>
    <dgm:pt modelId="{7F70CAC8-C0B6-45B4-A4FE-E5C660DD95AE}">
      <dgm:prSet phldrT="[Text]"/>
      <dgm:spPr/>
      <dgm:t>
        <a:bodyPr/>
        <a:lstStyle/>
        <a:p>
          <a:r>
            <a:rPr lang="en-US" dirty="0" smtClean="0"/>
            <a:t>Testing, testing, and testing</a:t>
          </a:r>
          <a:endParaRPr lang="en-US" dirty="0"/>
        </a:p>
      </dgm:t>
    </dgm:pt>
    <dgm:pt modelId="{7D66CD82-A230-4ACF-8CE2-016244AB4C5E}" type="parTrans" cxnId="{1D1A8A90-47C5-480C-A032-E2B003E0291D}">
      <dgm:prSet/>
      <dgm:spPr/>
      <dgm:t>
        <a:bodyPr/>
        <a:lstStyle/>
        <a:p>
          <a:endParaRPr lang="en-US"/>
        </a:p>
      </dgm:t>
    </dgm:pt>
    <dgm:pt modelId="{395F418F-50AE-4AA4-8494-AD883B284F87}" type="sibTrans" cxnId="{1D1A8A90-47C5-480C-A032-E2B003E0291D}">
      <dgm:prSet/>
      <dgm:spPr/>
      <dgm:t>
        <a:bodyPr/>
        <a:lstStyle/>
        <a:p>
          <a:endParaRPr lang="en-US"/>
        </a:p>
      </dgm:t>
    </dgm:pt>
    <dgm:pt modelId="{5ECBE90F-8581-4B36-B204-BA4F00BEEA98}" type="pres">
      <dgm:prSet presAssocID="{271EF125-2955-4A56-898C-174C4016B03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D6F460E-3A3D-4A46-8EF3-D5FFD2F041C0}" type="pres">
      <dgm:prSet presAssocID="{4E6CD815-A607-4519-92E6-E2A71DEB8990}" presName="hierRoot1" presStyleCnt="0">
        <dgm:presLayoutVars>
          <dgm:hierBranch val="init"/>
        </dgm:presLayoutVars>
      </dgm:prSet>
      <dgm:spPr/>
    </dgm:pt>
    <dgm:pt modelId="{474F18DB-0F15-4DDF-9EE4-C74B721F3324}" type="pres">
      <dgm:prSet presAssocID="{4E6CD815-A607-4519-92E6-E2A71DEB8990}" presName="rootComposite1" presStyleCnt="0"/>
      <dgm:spPr/>
    </dgm:pt>
    <dgm:pt modelId="{D032B8AF-0871-419B-ADBD-D8F968EBB511}" type="pres">
      <dgm:prSet presAssocID="{4E6CD815-A607-4519-92E6-E2A71DEB899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6D3F387-FC46-45E1-8704-E45DD3E39E27}" type="pres">
      <dgm:prSet presAssocID="{4E6CD815-A607-4519-92E6-E2A71DEB8990}" presName="rootConnector1" presStyleLbl="node1" presStyleIdx="0" presStyleCnt="0"/>
      <dgm:spPr/>
      <dgm:t>
        <a:bodyPr/>
        <a:lstStyle/>
        <a:p>
          <a:endParaRPr lang="en-US"/>
        </a:p>
      </dgm:t>
    </dgm:pt>
    <dgm:pt modelId="{22011DCA-211E-4BF3-9B3D-E85F30887070}" type="pres">
      <dgm:prSet presAssocID="{4E6CD815-A607-4519-92E6-E2A71DEB8990}" presName="hierChild2" presStyleCnt="0"/>
      <dgm:spPr/>
    </dgm:pt>
    <dgm:pt modelId="{6D513944-217B-45B9-8DAB-4BE91FD95532}" type="pres">
      <dgm:prSet presAssocID="{77E3F71F-FB3D-4847-A3FD-077894D62B2E}" presName="Name37" presStyleLbl="parChTrans1D2" presStyleIdx="0" presStyleCnt="7"/>
      <dgm:spPr/>
      <dgm:t>
        <a:bodyPr/>
        <a:lstStyle/>
        <a:p>
          <a:endParaRPr lang="en-US"/>
        </a:p>
      </dgm:t>
    </dgm:pt>
    <dgm:pt modelId="{F8B6A434-FBE8-4FD6-8319-E4070A35B373}" type="pres">
      <dgm:prSet presAssocID="{201C5F24-8CBD-4256-BFC5-997C7D7AF22F}" presName="hierRoot2" presStyleCnt="0">
        <dgm:presLayoutVars>
          <dgm:hierBranch val="init"/>
        </dgm:presLayoutVars>
      </dgm:prSet>
      <dgm:spPr/>
    </dgm:pt>
    <dgm:pt modelId="{2DAD51DB-8398-470D-A2EE-2D826DAA348D}" type="pres">
      <dgm:prSet presAssocID="{201C5F24-8CBD-4256-BFC5-997C7D7AF22F}" presName="rootComposite" presStyleCnt="0"/>
      <dgm:spPr/>
    </dgm:pt>
    <dgm:pt modelId="{4A86A41D-DEBE-49F3-AF20-92493EE15D4F}" type="pres">
      <dgm:prSet presAssocID="{201C5F24-8CBD-4256-BFC5-997C7D7AF22F}" presName="rootText" presStyleLbl="node2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60EA9E8-AF53-41C0-8D10-5521C3B8F69C}" type="pres">
      <dgm:prSet presAssocID="{201C5F24-8CBD-4256-BFC5-997C7D7AF22F}" presName="rootConnector" presStyleLbl="node2" presStyleIdx="0" presStyleCnt="6"/>
      <dgm:spPr/>
      <dgm:t>
        <a:bodyPr/>
        <a:lstStyle/>
        <a:p>
          <a:endParaRPr lang="en-US"/>
        </a:p>
      </dgm:t>
    </dgm:pt>
    <dgm:pt modelId="{C9CD8D1C-71F8-42ED-95A9-BB8909C8B9D8}" type="pres">
      <dgm:prSet presAssocID="{201C5F24-8CBD-4256-BFC5-997C7D7AF22F}" presName="hierChild4" presStyleCnt="0"/>
      <dgm:spPr/>
    </dgm:pt>
    <dgm:pt modelId="{8CDA628F-47A3-4C30-8E77-8DF33CEC5D6B}" type="pres">
      <dgm:prSet presAssocID="{201C5F24-8CBD-4256-BFC5-997C7D7AF22F}" presName="hierChild5" presStyleCnt="0"/>
      <dgm:spPr/>
    </dgm:pt>
    <dgm:pt modelId="{CBD55DD7-D3DD-412E-BD12-EF03C44EC02F}" type="pres">
      <dgm:prSet presAssocID="{20110FC4-0013-44C2-973D-0F7850B03F1E}" presName="Name37" presStyleLbl="parChTrans1D2" presStyleIdx="1" presStyleCnt="7"/>
      <dgm:spPr/>
      <dgm:t>
        <a:bodyPr/>
        <a:lstStyle/>
        <a:p>
          <a:endParaRPr lang="en-US"/>
        </a:p>
      </dgm:t>
    </dgm:pt>
    <dgm:pt modelId="{56E5F2C9-B2C3-4288-806C-5EF50F0EACFD}" type="pres">
      <dgm:prSet presAssocID="{8A67066B-27CF-4E06-A9F5-FE76B5025FF0}" presName="hierRoot2" presStyleCnt="0">
        <dgm:presLayoutVars>
          <dgm:hierBranch val="init"/>
        </dgm:presLayoutVars>
      </dgm:prSet>
      <dgm:spPr/>
    </dgm:pt>
    <dgm:pt modelId="{B23E8C50-9A0D-46B5-A31D-5AB3CCBC65EC}" type="pres">
      <dgm:prSet presAssocID="{8A67066B-27CF-4E06-A9F5-FE76B5025FF0}" presName="rootComposite" presStyleCnt="0"/>
      <dgm:spPr/>
    </dgm:pt>
    <dgm:pt modelId="{42C8FB2A-E11B-4BF8-A61F-D506D50A54D6}" type="pres">
      <dgm:prSet presAssocID="{8A67066B-27CF-4E06-A9F5-FE76B5025FF0}" presName="rootText" presStyleLbl="node2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D4F5124-FFCF-43C2-8A16-4D9AA0A123F2}" type="pres">
      <dgm:prSet presAssocID="{8A67066B-27CF-4E06-A9F5-FE76B5025FF0}" presName="rootConnector" presStyleLbl="node2" presStyleIdx="1" presStyleCnt="6"/>
      <dgm:spPr/>
      <dgm:t>
        <a:bodyPr/>
        <a:lstStyle/>
        <a:p>
          <a:endParaRPr lang="en-US"/>
        </a:p>
      </dgm:t>
    </dgm:pt>
    <dgm:pt modelId="{62900313-5007-45C4-9361-4D3976BC9B2E}" type="pres">
      <dgm:prSet presAssocID="{8A67066B-27CF-4E06-A9F5-FE76B5025FF0}" presName="hierChild4" presStyleCnt="0"/>
      <dgm:spPr/>
    </dgm:pt>
    <dgm:pt modelId="{052B625D-4387-43DF-85F1-B99442A8DF2C}" type="pres">
      <dgm:prSet presAssocID="{8A67066B-27CF-4E06-A9F5-FE76B5025FF0}" presName="hierChild5" presStyleCnt="0"/>
      <dgm:spPr/>
    </dgm:pt>
    <dgm:pt modelId="{7734CD8A-4054-4CCD-9152-53E53CFB0641}" type="pres">
      <dgm:prSet presAssocID="{45422AA0-BBBD-4697-8F4E-4255BFC37F5C}" presName="Name37" presStyleLbl="parChTrans1D2" presStyleIdx="2" presStyleCnt="7"/>
      <dgm:spPr/>
      <dgm:t>
        <a:bodyPr/>
        <a:lstStyle/>
        <a:p>
          <a:endParaRPr lang="en-US"/>
        </a:p>
      </dgm:t>
    </dgm:pt>
    <dgm:pt modelId="{26DA6D8D-94EE-4968-8215-3FC154510E07}" type="pres">
      <dgm:prSet presAssocID="{316DA537-2590-448C-8CE1-D29D0F3F1B9E}" presName="hierRoot2" presStyleCnt="0">
        <dgm:presLayoutVars>
          <dgm:hierBranch val="init"/>
        </dgm:presLayoutVars>
      </dgm:prSet>
      <dgm:spPr/>
    </dgm:pt>
    <dgm:pt modelId="{45C5C7BF-BA90-4DAE-B131-7628FC3304F7}" type="pres">
      <dgm:prSet presAssocID="{316DA537-2590-448C-8CE1-D29D0F3F1B9E}" presName="rootComposite" presStyleCnt="0"/>
      <dgm:spPr/>
    </dgm:pt>
    <dgm:pt modelId="{BA3B6C9C-2527-42B7-8D30-1F107E4E4FC9}" type="pres">
      <dgm:prSet presAssocID="{316DA537-2590-448C-8CE1-D29D0F3F1B9E}" presName="rootText" presStyleLbl="node2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B5FE7A3-E8B1-4B92-BA0F-F078F31093FD}" type="pres">
      <dgm:prSet presAssocID="{316DA537-2590-448C-8CE1-D29D0F3F1B9E}" presName="rootConnector" presStyleLbl="node2" presStyleIdx="2" presStyleCnt="6"/>
      <dgm:spPr/>
      <dgm:t>
        <a:bodyPr/>
        <a:lstStyle/>
        <a:p>
          <a:endParaRPr lang="en-US"/>
        </a:p>
      </dgm:t>
    </dgm:pt>
    <dgm:pt modelId="{68BDE497-D038-479F-A349-658DF413D518}" type="pres">
      <dgm:prSet presAssocID="{316DA537-2590-448C-8CE1-D29D0F3F1B9E}" presName="hierChild4" presStyleCnt="0"/>
      <dgm:spPr/>
    </dgm:pt>
    <dgm:pt modelId="{9F8554C4-5359-4989-A8B3-C0FB44C58683}" type="pres">
      <dgm:prSet presAssocID="{316DA537-2590-448C-8CE1-D29D0F3F1B9E}" presName="hierChild5" presStyleCnt="0"/>
      <dgm:spPr/>
    </dgm:pt>
    <dgm:pt modelId="{99E4226D-21F0-4213-AC9B-EE7C3448094B}" type="pres">
      <dgm:prSet presAssocID="{94254AD3-39F9-46C2-88EE-FA9904E64800}" presName="Name37" presStyleLbl="parChTrans1D2" presStyleIdx="3" presStyleCnt="7"/>
      <dgm:spPr/>
      <dgm:t>
        <a:bodyPr/>
        <a:lstStyle/>
        <a:p>
          <a:endParaRPr lang="en-US"/>
        </a:p>
      </dgm:t>
    </dgm:pt>
    <dgm:pt modelId="{4659C0A6-24BE-4AF2-B7FB-443430F2C9C3}" type="pres">
      <dgm:prSet presAssocID="{B2E6679C-7396-406F-BA9F-2270EF82AB45}" presName="hierRoot2" presStyleCnt="0">
        <dgm:presLayoutVars>
          <dgm:hierBranch val="init"/>
        </dgm:presLayoutVars>
      </dgm:prSet>
      <dgm:spPr/>
    </dgm:pt>
    <dgm:pt modelId="{99BF4082-C38D-46F7-8459-584039869B13}" type="pres">
      <dgm:prSet presAssocID="{B2E6679C-7396-406F-BA9F-2270EF82AB45}" presName="rootComposite" presStyleCnt="0"/>
      <dgm:spPr/>
    </dgm:pt>
    <dgm:pt modelId="{FC7A19BA-99C1-434A-A0F9-CAD9A12828CD}" type="pres">
      <dgm:prSet presAssocID="{B2E6679C-7396-406F-BA9F-2270EF82AB45}" presName="rootText" presStyleLbl="node2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7BB4A25-BA2D-4052-A7C3-2C1D0C1B0325}" type="pres">
      <dgm:prSet presAssocID="{B2E6679C-7396-406F-BA9F-2270EF82AB45}" presName="rootConnector" presStyleLbl="node2" presStyleIdx="3" presStyleCnt="6"/>
      <dgm:spPr/>
      <dgm:t>
        <a:bodyPr/>
        <a:lstStyle/>
        <a:p>
          <a:endParaRPr lang="en-US"/>
        </a:p>
      </dgm:t>
    </dgm:pt>
    <dgm:pt modelId="{D8B943DA-3DA5-4A86-A9AA-B29F23EBAF9D}" type="pres">
      <dgm:prSet presAssocID="{B2E6679C-7396-406F-BA9F-2270EF82AB45}" presName="hierChild4" presStyleCnt="0"/>
      <dgm:spPr/>
    </dgm:pt>
    <dgm:pt modelId="{DA98C25E-FA11-4D80-9F6F-2F7CF96AF622}" type="pres">
      <dgm:prSet presAssocID="{B2E6679C-7396-406F-BA9F-2270EF82AB45}" presName="hierChild5" presStyleCnt="0"/>
      <dgm:spPr/>
    </dgm:pt>
    <dgm:pt modelId="{32120B64-4930-439D-B516-CB335E644B9D}" type="pres">
      <dgm:prSet presAssocID="{4F8FCBB1-84DA-4B90-B291-39D7D3FF0BDD}" presName="Name37" presStyleLbl="parChTrans1D2" presStyleIdx="4" presStyleCnt="7"/>
      <dgm:spPr/>
      <dgm:t>
        <a:bodyPr/>
        <a:lstStyle/>
        <a:p>
          <a:endParaRPr lang="en-US"/>
        </a:p>
      </dgm:t>
    </dgm:pt>
    <dgm:pt modelId="{6D87B9A9-BFCC-40E7-872F-8E8959609D1E}" type="pres">
      <dgm:prSet presAssocID="{65276B3E-2419-4F7F-947F-E712D32034EB}" presName="hierRoot2" presStyleCnt="0">
        <dgm:presLayoutVars>
          <dgm:hierBranch val="init"/>
        </dgm:presLayoutVars>
      </dgm:prSet>
      <dgm:spPr/>
    </dgm:pt>
    <dgm:pt modelId="{AA609EA3-16ED-4AAE-8A6B-6C36B6A338B2}" type="pres">
      <dgm:prSet presAssocID="{65276B3E-2419-4F7F-947F-E712D32034EB}" presName="rootComposite" presStyleCnt="0"/>
      <dgm:spPr/>
    </dgm:pt>
    <dgm:pt modelId="{404937E1-7DDF-49B6-A205-85CD3E4A2DEE}" type="pres">
      <dgm:prSet presAssocID="{65276B3E-2419-4F7F-947F-E712D32034EB}" presName="rootText" presStyleLbl="node2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BDDD51-7C0B-4ADD-9414-C9A3B370CC5E}" type="pres">
      <dgm:prSet presAssocID="{65276B3E-2419-4F7F-947F-E712D32034EB}" presName="rootConnector" presStyleLbl="node2" presStyleIdx="4" presStyleCnt="6"/>
      <dgm:spPr/>
      <dgm:t>
        <a:bodyPr/>
        <a:lstStyle/>
        <a:p>
          <a:endParaRPr lang="en-US"/>
        </a:p>
      </dgm:t>
    </dgm:pt>
    <dgm:pt modelId="{E9AB9714-30E4-4B06-915D-5D4C8B8752EC}" type="pres">
      <dgm:prSet presAssocID="{65276B3E-2419-4F7F-947F-E712D32034EB}" presName="hierChild4" presStyleCnt="0"/>
      <dgm:spPr/>
    </dgm:pt>
    <dgm:pt modelId="{02B7E255-8EBC-4B4B-84F6-862FC043614A}" type="pres">
      <dgm:prSet presAssocID="{65276B3E-2419-4F7F-947F-E712D32034EB}" presName="hierChild5" presStyleCnt="0"/>
      <dgm:spPr/>
    </dgm:pt>
    <dgm:pt modelId="{679FFF7F-0EFB-4299-AC7C-F55173C54045}" type="pres">
      <dgm:prSet presAssocID="{7D66CD82-A230-4ACF-8CE2-016244AB4C5E}" presName="Name37" presStyleLbl="parChTrans1D2" presStyleIdx="5" presStyleCnt="7"/>
      <dgm:spPr/>
      <dgm:t>
        <a:bodyPr/>
        <a:lstStyle/>
        <a:p>
          <a:endParaRPr lang="en-US"/>
        </a:p>
      </dgm:t>
    </dgm:pt>
    <dgm:pt modelId="{480EECE7-BE1B-46FA-890F-02A2C34278FD}" type="pres">
      <dgm:prSet presAssocID="{7F70CAC8-C0B6-45B4-A4FE-E5C660DD95AE}" presName="hierRoot2" presStyleCnt="0">
        <dgm:presLayoutVars>
          <dgm:hierBranch val="init"/>
        </dgm:presLayoutVars>
      </dgm:prSet>
      <dgm:spPr/>
    </dgm:pt>
    <dgm:pt modelId="{02F57EA0-FA12-4DC7-8C64-ECB4DA91652D}" type="pres">
      <dgm:prSet presAssocID="{7F70CAC8-C0B6-45B4-A4FE-E5C660DD95AE}" presName="rootComposite" presStyleCnt="0"/>
      <dgm:spPr/>
    </dgm:pt>
    <dgm:pt modelId="{EB06C934-5973-4597-AD0E-770F187D4DEF}" type="pres">
      <dgm:prSet presAssocID="{7F70CAC8-C0B6-45B4-A4FE-E5C660DD95AE}" presName="rootText" presStyleLbl="node2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6BF06E-7D00-4C84-A24D-0EC54714D2C6}" type="pres">
      <dgm:prSet presAssocID="{7F70CAC8-C0B6-45B4-A4FE-E5C660DD95AE}" presName="rootConnector" presStyleLbl="node2" presStyleIdx="5" presStyleCnt="6"/>
      <dgm:spPr/>
      <dgm:t>
        <a:bodyPr/>
        <a:lstStyle/>
        <a:p>
          <a:endParaRPr lang="en-US"/>
        </a:p>
      </dgm:t>
    </dgm:pt>
    <dgm:pt modelId="{63FB236A-B1E4-4D65-B3F9-F968916FA6F6}" type="pres">
      <dgm:prSet presAssocID="{7F70CAC8-C0B6-45B4-A4FE-E5C660DD95AE}" presName="hierChild4" presStyleCnt="0"/>
      <dgm:spPr/>
    </dgm:pt>
    <dgm:pt modelId="{63F881A9-FF58-4E3D-8E7B-CEE6278F1227}" type="pres">
      <dgm:prSet presAssocID="{7F70CAC8-C0B6-45B4-A4FE-E5C660DD95AE}" presName="hierChild5" presStyleCnt="0"/>
      <dgm:spPr/>
    </dgm:pt>
    <dgm:pt modelId="{DB2B7A9B-0D3C-47BA-8933-FE056A9F9B8D}" type="pres">
      <dgm:prSet presAssocID="{4E6CD815-A607-4519-92E6-E2A71DEB8990}" presName="hierChild3" presStyleCnt="0"/>
      <dgm:spPr/>
    </dgm:pt>
    <dgm:pt modelId="{0F426918-BA12-4029-8276-F4A70DE4D66F}" type="pres">
      <dgm:prSet presAssocID="{1AA8ABC4-C60F-4635-9AF2-5F84B533C3BC}" presName="Name111" presStyleLbl="parChTrans1D2" presStyleIdx="6" presStyleCnt="7"/>
      <dgm:spPr/>
      <dgm:t>
        <a:bodyPr/>
        <a:lstStyle/>
        <a:p>
          <a:endParaRPr lang="en-US"/>
        </a:p>
      </dgm:t>
    </dgm:pt>
    <dgm:pt modelId="{E404FCFD-F2CC-45B9-B266-64DE21403514}" type="pres">
      <dgm:prSet presAssocID="{9D3E85F8-FF41-4207-ABD8-B35B8977641F}" presName="hierRoot3" presStyleCnt="0">
        <dgm:presLayoutVars>
          <dgm:hierBranch val="init"/>
        </dgm:presLayoutVars>
      </dgm:prSet>
      <dgm:spPr/>
    </dgm:pt>
    <dgm:pt modelId="{5CDC5EE1-6913-4B9A-9A9F-D1B876FDA364}" type="pres">
      <dgm:prSet presAssocID="{9D3E85F8-FF41-4207-ABD8-B35B8977641F}" presName="rootComposite3" presStyleCnt="0"/>
      <dgm:spPr/>
    </dgm:pt>
    <dgm:pt modelId="{39889F32-0ABA-40F3-89BF-B1E3903FBCEF}" type="pres">
      <dgm:prSet presAssocID="{9D3E85F8-FF41-4207-ABD8-B35B8977641F}" presName="rootText3" presStyleLbl="asst1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6A2F1FA-DA16-43C2-957E-5428B2D256A3}" type="pres">
      <dgm:prSet presAssocID="{9D3E85F8-FF41-4207-ABD8-B35B8977641F}" presName="rootConnector3" presStyleLbl="asst1" presStyleIdx="0" presStyleCnt="1"/>
      <dgm:spPr/>
      <dgm:t>
        <a:bodyPr/>
        <a:lstStyle/>
        <a:p>
          <a:endParaRPr lang="en-US"/>
        </a:p>
      </dgm:t>
    </dgm:pt>
    <dgm:pt modelId="{C6757BC5-A1A8-4FC3-91EA-455F76012A46}" type="pres">
      <dgm:prSet presAssocID="{9D3E85F8-FF41-4207-ABD8-B35B8977641F}" presName="hierChild6" presStyleCnt="0"/>
      <dgm:spPr/>
    </dgm:pt>
    <dgm:pt modelId="{10801662-5D47-4110-8652-4D213FE6DCAD}" type="pres">
      <dgm:prSet presAssocID="{9D3E85F8-FF41-4207-ABD8-B35B8977641F}" presName="hierChild7" presStyleCnt="0"/>
      <dgm:spPr/>
    </dgm:pt>
  </dgm:ptLst>
  <dgm:cxnLst>
    <dgm:cxn modelId="{BD4F28EA-992B-4CAB-82B2-6D66C2207D8A}" type="presOf" srcId="{94254AD3-39F9-46C2-88EE-FA9904E64800}" destId="{99E4226D-21F0-4213-AC9B-EE7C3448094B}" srcOrd="0" destOrd="0" presId="urn:microsoft.com/office/officeart/2005/8/layout/orgChart1"/>
    <dgm:cxn modelId="{6BBFEAFA-47F7-40A2-BEC7-C6327E20AAB4}" type="presOf" srcId="{8A67066B-27CF-4E06-A9F5-FE76B5025FF0}" destId="{42C8FB2A-E11B-4BF8-A61F-D506D50A54D6}" srcOrd="0" destOrd="0" presId="urn:microsoft.com/office/officeart/2005/8/layout/orgChart1"/>
    <dgm:cxn modelId="{83BF4083-D360-404A-BA55-1F4B63948352}" srcId="{4E6CD815-A607-4519-92E6-E2A71DEB8990}" destId="{B2E6679C-7396-406F-BA9F-2270EF82AB45}" srcOrd="4" destOrd="0" parTransId="{94254AD3-39F9-46C2-88EE-FA9904E64800}" sibTransId="{A072F20E-2BE7-45DB-8688-3017EF28C9A1}"/>
    <dgm:cxn modelId="{1D1A8A90-47C5-480C-A032-E2B003E0291D}" srcId="{4E6CD815-A607-4519-92E6-E2A71DEB8990}" destId="{7F70CAC8-C0B6-45B4-A4FE-E5C660DD95AE}" srcOrd="6" destOrd="0" parTransId="{7D66CD82-A230-4ACF-8CE2-016244AB4C5E}" sibTransId="{395F418F-50AE-4AA4-8494-AD883B284F87}"/>
    <dgm:cxn modelId="{BCFC0D1A-E86F-4054-87BB-14C15020385B}" type="presOf" srcId="{4E6CD815-A607-4519-92E6-E2A71DEB8990}" destId="{D032B8AF-0871-419B-ADBD-D8F968EBB511}" srcOrd="0" destOrd="0" presId="urn:microsoft.com/office/officeart/2005/8/layout/orgChart1"/>
    <dgm:cxn modelId="{26565F30-2D07-4392-BD16-464162992D3E}" type="presOf" srcId="{77E3F71F-FB3D-4847-A3FD-077894D62B2E}" destId="{6D513944-217B-45B9-8DAB-4BE91FD95532}" srcOrd="0" destOrd="0" presId="urn:microsoft.com/office/officeart/2005/8/layout/orgChart1"/>
    <dgm:cxn modelId="{35D32CAE-123A-4339-9E63-58EC4C817885}" type="presOf" srcId="{201C5F24-8CBD-4256-BFC5-997C7D7AF22F}" destId="{C60EA9E8-AF53-41C0-8D10-5521C3B8F69C}" srcOrd="1" destOrd="0" presId="urn:microsoft.com/office/officeart/2005/8/layout/orgChart1"/>
    <dgm:cxn modelId="{0980E9CF-DF27-44D1-80BE-891EE4F32099}" srcId="{4E6CD815-A607-4519-92E6-E2A71DEB8990}" destId="{65276B3E-2419-4F7F-947F-E712D32034EB}" srcOrd="5" destOrd="0" parTransId="{4F8FCBB1-84DA-4B90-B291-39D7D3FF0BDD}" sibTransId="{2A7ED8CA-AA4A-45F5-8CC4-5F47051A8054}"/>
    <dgm:cxn modelId="{F65C2209-D207-45B4-8C9F-6ABA9232DB59}" type="presOf" srcId="{271EF125-2955-4A56-898C-174C4016B03A}" destId="{5ECBE90F-8581-4B36-B204-BA4F00BEEA98}" srcOrd="0" destOrd="0" presId="urn:microsoft.com/office/officeart/2005/8/layout/orgChart1"/>
    <dgm:cxn modelId="{4A43D68E-35D0-496B-BA71-9F54FD8BA32B}" type="presOf" srcId="{4F8FCBB1-84DA-4B90-B291-39D7D3FF0BDD}" destId="{32120B64-4930-439D-B516-CB335E644B9D}" srcOrd="0" destOrd="0" presId="urn:microsoft.com/office/officeart/2005/8/layout/orgChart1"/>
    <dgm:cxn modelId="{579AD221-C2B0-4257-8419-17847C1914BE}" type="presOf" srcId="{65276B3E-2419-4F7F-947F-E712D32034EB}" destId="{17BDDD51-7C0B-4ADD-9414-C9A3B370CC5E}" srcOrd="1" destOrd="0" presId="urn:microsoft.com/office/officeart/2005/8/layout/orgChart1"/>
    <dgm:cxn modelId="{7C510142-4167-4407-AF0E-8776F9E10A17}" srcId="{4E6CD815-A607-4519-92E6-E2A71DEB8990}" destId="{316DA537-2590-448C-8CE1-D29D0F3F1B9E}" srcOrd="3" destOrd="0" parTransId="{45422AA0-BBBD-4697-8F4E-4255BFC37F5C}" sibTransId="{17030544-43E2-442B-B27F-8002AF385578}"/>
    <dgm:cxn modelId="{E829C1F8-9F1E-4B7D-A80E-6E3A7F61EC04}" type="presOf" srcId="{9D3E85F8-FF41-4207-ABD8-B35B8977641F}" destId="{46A2F1FA-DA16-43C2-957E-5428B2D256A3}" srcOrd="1" destOrd="0" presId="urn:microsoft.com/office/officeart/2005/8/layout/orgChart1"/>
    <dgm:cxn modelId="{F6C7FB73-5FDC-4B74-A517-1619D4C2834D}" type="presOf" srcId="{45422AA0-BBBD-4697-8F4E-4255BFC37F5C}" destId="{7734CD8A-4054-4CCD-9152-53E53CFB0641}" srcOrd="0" destOrd="0" presId="urn:microsoft.com/office/officeart/2005/8/layout/orgChart1"/>
    <dgm:cxn modelId="{AF03AEBC-7DE3-47B1-8491-928566172AF1}" srcId="{4E6CD815-A607-4519-92E6-E2A71DEB8990}" destId="{8A67066B-27CF-4E06-A9F5-FE76B5025FF0}" srcOrd="2" destOrd="0" parTransId="{20110FC4-0013-44C2-973D-0F7850B03F1E}" sibTransId="{44F9C0C4-67F3-4003-A305-A93C1F2954EA}"/>
    <dgm:cxn modelId="{A62F3905-0E96-4AC1-985E-56F6D5556BCA}" type="presOf" srcId="{201C5F24-8CBD-4256-BFC5-997C7D7AF22F}" destId="{4A86A41D-DEBE-49F3-AF20-92493EE15D4F}" srcOrd="0" destOrd="0" presId="urn:microsoft.com/office/officeart/2005/8/layout/orgChart1"/>
    <dgm:cxn modelId="{4EBF2B50-4753-4DD8-B4BB-DD727D1254DA}" type="presOf" srcId="{1AA8ABC4-C60F-4635-9AF2-5F84B533C3BC}" destId="{0F426918-BA12-4029-8276-F4A70DE4D66F}" srcOrd="0" destOrd="0" presId="urn:microsoft.com/office/officeart/2005/8/layout/orgChart1"/>
    <dgm:cxn modelId="{2A31506F-B938-4621-9319-E50DEACCC965}" type="presOf" srcId="{7D66CD82-A230-4ACF-8CE2-016244AB4C5E}" destId="{679FFF7F-0EFB-4299-AC7C-F55173C54045}" srcOrd="0" destOrd="0" presId="urn:microsoft.com/office/officeart/2005/8/layout/orgChart1"/>
    <dgm:cxn modelId="{DBC5222B-7262-4DDC-BE8B-685B174BFCFA}" type="presOf" srcId="{7F70CAC8-C0B6-45B4-A4FE-E5C660DD95AE}" destId="{476BF06E-7D00-4C84-A24D-0EC54714D2C6}" srcOrd="1" destOrd="0" presId="urn:microsoft.com/office/officeart/2005/8/layout/orgChart1"/>
    <dgm:cxn modelId="{6D849EAB-1293-40C3-982F-F22C6BD32E03}" srcId="{4E6CD815-A607-4519-92E6-E2A71DEB8990}" destId="{9D3E85F8-FF41-4207-ABD8-B35B8977641F}" srcOrd="0" destOrd="0" parTransId="{1AA8ABC4-C60F-4635-9AF2-5F84B533C3BC}" sibTransId="{0F6BB6DB-4557-4047-A340-AC2939D158FF}"/>
    <dgm:cxn modelId="{3DF9227F-52CC-47B8-A355-CB918CAC2FC6}" type="presOf" srcId="{4E6CD815-A607-4519-92E6-E2A71DEB8990}" destId="{76D3F387-FC46-45E1-8704-E45DD3E39E27}" srcOrd="1" destOrd="0" presId="urn:microsoft.com/office/officeart/2005/8/layout/orgChart1"/>
    <dgm:cxn modelId="{A3C34125-3CFC-4BF6-B07C-9A11CE1A34EC}" type="presOf" srcId="{316DA537-2590-448C-8CE1-D29D0F3F1B9E}" destId="{3B5FE7A3-E8B1-4B92-BA0F-F078F31093FD}" srcOrd="1" destOrd="0" presId="urn:microsoft.com/office/officeart/2005/8/layout/orgChart1"/>
    <dgm:cxn modelId="{3D665B8C-72E7-4950-8BA4-30059FF8867A}" srcId="{4E6CD815-A607-4519-92E6-E2A71DEB8990}" destId="{201C5F24-8CBD-4256-BFC5-997C7D7AF22F}" srcOrd="1" destOrd="0" parTransId="{77E3F71F-FB3D-4847-A3FD-077894D62B2E}" sibTransId="{D991BBF7-D3CA-44B1-BB61-61156A5D2D0F}"/>
    <dgm:cxn modelId="{4F6BD687-21FA-4C6D-BFAF-3975C38428AD}" type="presOf" srcId="{20110FC4-0013-44C2-973D-0F7850B03F1E}" destId="{CBD55DD7-D3DD-412E-BD12-EF03C44EC02F}" srcOrd="0" destOrd="0" presId="urn:microsoft.com/office/officeart/2005/8/layout/orgChart1"/>
    <dgm:cxn modelId="{4494F8A3-83C6-4906-950A-0B044EBC507B}" type="presOf" srcId="{9D3E85F8-FF41-4207-ABD8-B35B8977641F}" destId="{39889F32-0ABA-40F3-89BF-B1E3903FBCEF}" srcOrd="0" destOrd="0" presId="urn:microsoft.com/office/officeart/2005/8/layout/orgChart1"/>
    <dgm:cxn modelId="{DC8492C5-F41F-4BFC-A3ED-9A42B94F1EF9}" type="presOf" srcId="{B2E6679C-7396-406F-BA9F-2270EF82AB45}" destId="{B7BB4A25-BA2D-4052-A7C3-2C1D0C1B0325}" srcOrd="1" destOrd="0" presId="urn:microsoft.com/office/officeart/2005/8/layout/orgChart1"/>
    <dgm:cxn modelId="{56569866-906F-4637-8705-E7A94B1CF28C}" type="presOf" srcId="{B2E6679C-7396-406F-BA9F-2270EF82AB45}" destId="{FC7A19BA-99C1-434A-A0F9-CAD9A12828CD}" srcOrd="0" destOrd="0" presId="urn:microsoft.com/office/officeart/2005/8/layout/orgChart1"/>
    <dgm:cxn modelId="{44E8A5F7-733F-411A-925B-76CE3FEA7D93}" type="presOf" srcId="{316DA537-2590-448C-8CE1-D29D0F3F1B9E}" destId="{BA3B6C9C-2527-42B7-8D30-1F107E4E4FC9}" srcOrd="0" destOrd="0" presId="urn:microsoft.com/office/officeart/2005/8/layout/orgChart1"/>
    <dgm:cxn modelId="{4CE91EA7-27B9-40A8-80E1-3698F1471218}" type="presOf" srcId="{65276B3E-2419-4F7F-947F-E712D32034EB}" destId="{404937E1-7DDF-49B6-A205-85CD3E4A2DEE}" srcOrd="0" destOrd="0" presId="urn:microsoft.com/office/officeart/2005/8/layout/orgChart1"/>
    <dgm:cxn modelId="{E05CA94E-95C1-4979-8593-EB9A7FD57076}" type="presOf" srcId="{8A67066B-27CF-4E06-A9F5-FE76B5025FF0}" destId="{AD4F5124-FFCF-43C2-8A16-4D9AA0A123F2}" srcOrd="1" destOrd="0" presId="urn:microsoft.com/office/officeart/2005/8/layout/orgChart1"/>
    <dgm:cxn modelId="{D9CDFA64-43C3-4F6D-A7C8-208901989A79}" type="presOf" srcId="{7F70CAC8-C0B6-45B4-A4FE-E5C660DD95AE}" destId="{EB06C934-5973-4597-AD0E-770F187D4DEF}" srcOrd="0" destOrd="0" presId="urn:microsoft.com/office/officeart/2005/8/layout/orgChart1"/>
    <dgm:cxn modelId="{07AB6BD3-91C7-4640-B0AC-66A4D3E1857F}" srcId="{271EF125-2955-4A56-898C-174C4016B03A}" destId="{4E6CD815-A607-4519-92E6-E2A71DEB8990}" srcOrd="0" destOrd="0" parTransId="{6879EC87-233C-42B3-A3EB-9459D2A630A4}" sibTransId="{5CE83628-977D-48A4-A8CC-336D80202929}"/>
    <dgm:cxn modelId="{07DB3BE4-70FE-4DF6-B2C9-D515C6AFBEEB}" type="presParOf" srcId="{5ECBE90F-8581-4B36-B204-BA4F00BEEA98}" destId="{DD6F460E-3A3D-4A46-8EF3-D5FFD2F041C0}" srcOrd="0" destOrd="0" presId="urn:microsoft.com/office/officeart/2005/8/layout/orgChart1"/>
    <dgm:cxn modelId="{5380D104-AECC-40CA-865F-A1D7CFCA0ED4}" type="presParOf" srcId="{DD6F460E-3A3D-4A46-8EF3-D5FFD2F041C0}" destId="{474F18DB-0F15-4DDF-9EE4-C74B721F3324}" srcOrd="0" destOrd="0" presId="urn:microsoft.com/office/officeart/2005/8/layout/orgChart1"/>
    <dgm:cxn modelId="{F162743A-8329-417B-9B48-BD00F9A779C9}" type="presParOf" srcId="{474F18DB-0F15-4DDF-9EE4-C74B721F3324}" destId="{D032B8AF-0871-419B-ADBD-D8F968EBB511}" srcOrd="0" destOrd="0" presId="urn:microsoft.com/office/officeart/2005/8/layout/orgChart1"/>
    <dgm:cxn modelId="{9077E417-7AE4-4600-9EA3-28C792CAE9F1}" type="presParOf" srcId="{474F18DB-0F15-4DDF-9EE4-C74B721F3324}" destId="{76D3F387-FC46-45E1-8704-E45DD3E39E27}" srcOrd="1" destOrd="0" presId="urn:microsoft.com/office/officeart/2005/8/layout/orgChart1"/>
    <dgm:cxn modelId="{969298D4-258E-4D50-A917-21E5C200F9B7}" type="presParOf" srcId="{DD6F460E-3A3D-4A46-8EF3-D5FFD2F041C0}" destId="{22011DCA-211E-4BF3-9B3D-E85F30887070}" srcOrd="1" destOrd="0" presId="urn:microsoft.com/office/officeart/2005/8/layout/orgChart1"/>
    <dgm:cxn modelId="{8A50B0FE-7558-4962-8E62-4C8CA039F840}" type="presParOf" srcId="{22011DCA-211E-4BF3-9B3D-E85F30887070}" destId="{6D513944-217B-45B9-8DAB-4BE91FD95532}" srcOrd="0" destOrd="0" presId="urn:microsoft.com/office/officeart/2005/8/layout/orgChart1"/>
    <dgm:cxn modelId="{1BB2EE14-52B4-4383-9DD8-40505A042DCC}" type="presParOf" srcId="{22011DCA-211E-4BF3-9B3D-E85F30887070}" destId="{F8B6A434-FBE8-4FD6-8319-E4070A35B373}" srcOrd="1" destOrd="0" presId="urn:microsoft.com/office/officeart/2005/8/layout/orgChart1"/>
    <dgm:cxn modelId="{CD12E395-601E-4350-A1A2-BFFCDF80F161}" type="presParOf" srcId="{F8B6A434-FBE8-4FD6-8319-E4070A35B373}" destId="{2DAD51DB-8398-470D-A2EE-2D826DAA348D}" srcOrd="0" destOrd="0" presId="urn:microsoft.com/office/officeart/2005/8/layout/orgChart1"/>
    <dgm:cxn modelId="{9EB99CD0-805F-4E13-AFC8-504574DF2C71}" type="presParOf" srcId="{2DAD51DB-8398-470D-A2EE-2D826DAA348D}" destId="{4A86A41D-DEBE-49F3-AF20-92493EE15D4F}" srcOrd="0" destOrd="0" presId="urn:microsoft.com/office/officeart/2005/8/layout/orgChart1"/>
    <dgm:cxn modelId="{7F5D0C36-9A86-40AC-8D00-7E176B990AD2}" type="presParOf" srcId="{2DAD51DB-8398-470D-A2EE-2D826DAA348D}" destId="{C60EA9E8-AF53-41C0-8D10-5521C3B8F69C}" srcOrd="1" destOrd="0" presId="urn:microsoft.com/office/officeart/2005/8/layout/orgChart1"/>
    <dgm:cxn modelId="{34A9D109-E57D-45B6-B6D0-8CC5E239C854}" type="presParOf" srcId="{F8B6A434-FBE8-4FD6-8319-E4070A35B373}" destId="{C9CD8D1C-71F8-42ED-95A9-BB8909C8B9D8}" srcOrd="1" destOrd="0" presId="urn:microsoft.com/office/officeart/2005/8/layout/orgChart1"/>
    <dgm:cxn modelId="{8ACB4455-B41D-4CA3-AF73-7D2BF5DBC71A}" type="presParOf" srcId="{F8B6A434-FBE8-4FD6-8319-E4070A35B373}" destId="{8CDA628F-47A3-4C30-8E77-8DF33CEC5D6B}" srcOrd="2" destOrd="0" presId="urn:microsoft.com/office/officeart/2005/8/layout/orgChart1"/>
    <dgm:cxn modelId="{689C82E2-DDA3-45E1-ADC5-9CFC64F495A0}" type="presParOf" srcId="{22011DCA-211E-4BF3-9B3D-E85F30887070}" destId="{CBD55DD7-D3DD-412E-BD12-EF03C44EC02F}" srcOrd="2" destOrd="0" presId="urn:microsoft.com/office/officeart/2005/8/layout/orgChart1"/>
    <dgm:cxn modelId="{F26BB3AB-93E3-4AAE-B003-10E0214F3474}" type="presParOf" srcId="{22011DCA-211E-4BF3-9B3D-E85F30887070}" destId="{56E5F2C9-B2C3-4288-806C-5EF50F0EACFD}" srcOrd="3" destOrd="0" presId="urn:microsoft.com/office/officeart/2005/8/layout/orgChart1"/>
    <dgm:cxn modelId="{E72EE487-3D12-4FB0-85A7-617E34DA65F8}" type="presParOf" srcId="{56E5F2C9-B2C3-4288-806C-5EF50F0EACFD}" destId="{B23E8C50-9A0D-46B5-A31D-5AB3CCBC65EC}" srcOrd="0" destOrd="0" presId="urn:microsoft.com/office/officeart/2005/8/layout/orgChart1"/>
    <dgm:cxn modelId="{6FB528D6-46B9-4477-A47A-98F0AD8AD562}" type="presParOf" srcId="{B23E8C50-9A0D-46B5-A31D-5AB3CCBC65EC}" destId="{42C8FB2A-E11B-4BF8-A61F-D506D50A54D6}" srcOrd="0" destOrd="0" presId="urn:microsoft.com/office/officeart/2005/8/layout/orgChart1"/>
    <dgm:cxn modelId="{F472B390-50EB-4A76-B6FB-013FFB9C2161}" type="presParOf" srcId="{B23E8C50-9A0D-46B5-A31D-5AB3CCBC65EC}" destId="{AD4F5124-FFCF-43C2-8A16-4D9AA0A123F2}" srcOrd="1" destOrd="0" presId="urn:microsoft.com/office/officeart/2005/8/layout/orgChart1"/>
    <dgm:cxn modelId="{F3FD3463-1DEC-44CE-A4C0-03370822A2BC}" type="presParOf" srcId="{56E5F2C9-B2C3-4288-806C-5EF50F0EACFD}" destId="{62900313-5007-45C4-9361-4D3976BC9B2E}" srcOrd="1" destOrd="0" presId="urn:microsoft.com/office/officeart/2005/8/layout/orgChart1"/>
    <dgm:cxn modelId="{C3A137E8-11FC-4062-9305-120F41C28A1D}" type="presParOf" srcId="{56E5F2C9-B2C3-4288-806C-5EF50F0EACFD}" destId="{052B625D-4387-43DF-85F1-B99442A8DF2C}" srcOrd="2" destOrd="0" presId="urn:microsoft.com/office/officeart/2005/8/layout/orgChart1"/>
    <dgm:cxn modelId="{164FC56E-39C1-4D46-89D1-97AE6018BE9C}" type="presParOf" srcId="{22011DCA-211E-4BF3-9B3D-E85F30887070}" destId="{7734CD8A-4054-4CCD-9152-53E53CFB0641}" srcOrd="4" destOrd="0" presId="urn:microsoft.com/office/officeart/2005/8/layout/orgChart1"/>
    <dgm:cxn modelId="{2EA379BA-7185-458C-8872-D2B37B97002D}" type="presParOf" srcId="{22011DCA-211E-4BF3-9B3D-E85F30887070}" destId="{26DA6D8D-94EE-4968-8215-3FC154510E07}" srcOrd="5" destOrd="0" presId="urn:microsoft.com/office/officeart/2005/8/layout/orgChart1"/>
    <dgm:cxn modelId="{8DB0D42F-B50D-42E0-AA54-96733185DFC8}" type="presParOf" srcId="{26DA6D8D-94EE-4968-8215-3FC154510E07}" destId="{45C5C7BF-BA90-4DAE-B131-7628FC3304F7}" srcOrd="0" destOrd="0" presId="urn:microsoft.com/office/officeart/2005/8/layout/orgChart1"/>
    <dgm:cxn modelId="{C1121409-1536-480A-AD6F-6A28E8374774}" type="presParOf" srcId="{45C5C7BF-BA90-4DAE-B131-7628FC3304F7}" destId="{BA3B6C9C-2527-42B7-8D30-1F107E4E4FC9}" srcOrd="0" destOrd="0" presId="urn:microsoft.com/office/officeart/2005/8/layout/orgChart1"/>
    <dgm:cxn modelId="{B5AA67B7-0C75-4934-8A02-207CA8EEE7C1}" type="presParOf" srcId="{45C5C7BF-BA90-4DAE-B131-7628FC3304F7}" destId="{3B5FE7A3-E8B1-4B92-BA0F-F078F31093FD}" srcOrd="1" destOrd="0" presId="urn:microsoft.com/office/officeart/2005/8/layout/orgChart1"/>
    <dgm:cxn modelId="{3C6F47FF-0D35-4468-AEC2-6092C900AD83}" type="presParOf" srcId="{26DA6D8D-94EE-4968-8215-3FC154510E07}" destId="{68BDE497-D038-479F-A349-658DF413D518}" srcOrd="1" destOrd="0" presId="urn:microsoft.com/office/officeart/2005/8/layout/orgChart1"/>
    <dgm:cxn modelId="{BF5D566B-5872-4613-9080-5B91C393B6CE}" type="presParOf" srcId="{26DA6D8D-94EE-4968-8215-3FC154510E07}" destId="{9F8554C4-5359-4989-A8B3-C0FB44C58683}" srcOrd="2" destOrd="0" presId="urn:microsoft.com/office/officeart/2005/8/layout/orgChart1"/>
    <dgm:cxn modelId="{0E15F2E1-1A74-4C18-A2F4-2DE70D15DE7B}" type="presParOf" srcId="{22011DCA-211E-4BF3-9B3D-E85F30887070}" destId="{99E4226D-21F0-4213-AC9B-EE7C3448094B}" srcOrd="6" destOrd="0" presId="urn:microsoft.com/office/officeart/2005/8/layout/orgChart1"/>
    <dgm:cxn modelId="{8C12EA87-79DA-4993-AB3E-EE2AD247795C}" type="presParOf" srcId="{22011DCA-211E-4BF3-9B3D-E85F30887070}" destId="{4659C0A6-24BE-4AF2-B7FB-443430F2C9C3}" srcOrd="7" destOrd="0" presId="urn:microsoft.com/office/officeart/2005/8/layout/orgChart1"/>
    <dgm:cxn modelId="{34C6E522-824C-48F8-869F-23B739508C69}" type="presParOf" srcId="{4659C0A6-24BE-4AF2-B7FB-443430F2C9C3}" destId="{99BF4082-C38D-46F7-8459-584039869B13}" srcOrd="0" destOrd="0" presId="urn:microsoft.com/office/officeart/2005/8/layout/orgChart1"/>
    <dgm:cxn modelId="{7F624526-FA2C-41D2-A9A0-1D41FBB0132C}" type="presParOf" srcId="{99BF4082-C38D-46F7-8459-584039869B13}" destId="{FC7A19BA-99C1-434A-A0F9-CAD9A12828CD}" srcOrd="0" destOrd="0" presId="urn:microsoft.com/office/officeart/2005/8/layout/orgChart1"/>
    <dgm:cxn modelId="{B798F099-B829-4ABA-AA2F-EB336AAE4053}" type="presParOf" srcId="{99BF4082-C38D-46F7-8459-584039869B13}" destId="{B7BB4A25-BA2D-4052-A7C3-2C1D0C1B0325}" srcOrd="1" destOrd="0" presId="urn:microsoft.com/office/officeart/2005/8/layout/orgChart1"/>
    <dgm:cxn modelId="{AAE2CBC9-648A-46FF-8715-CA81A9F0CC50}" type="presParOf" srcId="{4659C0A6-24BE-4AF2-B7FB-443430F2C9C3}" destId="{D8B943DA-3DA5-4A86-A9AA-B29F23EBAF9D}" srcOrd="1" destOrd="0" presId="urn:microsoft.com/office/officeart/2005/8/layout/orgChart1"/>
    <dgm:cxn modelId="{25D6C5C7-2B8B-4171-87CD-68CFF5BE3928}" type="presParOf" srcId="{4659C0A6-24BE-4AF2-B7FB-443430F2C9C3}" destId="{DA98C25E-FA11-4D80-9F6F-2F7CF96AF622}" srcOrd="2" destOrd="0" presId="urn:microsoft.com/office/officeart/2005/8/layout/orgChart1"/>
    <dgm:cxn modelId="{632CA0B8-5D78-4C48-B350-608978D6956E}" type="presParOf" srcId="{22011DCA-211E-4BF3-9B3D-E85F30887070}" destId="{32120B64-4930-439D-B516-CB335E644B9D}" srcOrd="8" destOrd="0" presId="urn:microsoft.com/office/officeart/2005/8/layout/orgChart1"/>
    <dgm:cxn modelId="{F6F9D510-AACF-4626-8EEF-D1A2C9C247D7}" type="presParOf" srcId="{22011DCA-211E-4BF3-9B3D-E85F30887070}" destId="{6D87B9A9-BFCC-40E7-872F-8E8959609D1E}" srcOrd="9" destOrd="0" presId="urn:microsoft.com/office/officeart/2005/8/layout/orgChart1"/>
    <dgm:cxn modelId="{F2495475-02E5-4F21-A2F9-ABB2DFA9D01B}" type="presParOf" srcId="{6D87B9A9-BFCC-40E7-872F-8E8959609D1E}" destId="{AA609EA3-16ED-4AAE-8A6B-6C36B6A338B2}" srcOrd="0" destOrd="0" presId="urn:microsoft.com/office/officeart/2005/8/layout/orgChart1"/>
    <dgm:cxn modelId="{E0409A36-E026-4D6F-BBDD-B881EDB287C1}" type="presParOf" srcId="{AA609EA3-16ED-4AAE-8A6B-6C36B6A338B2}" destId="{404937E1-7DDF-49B6-A205-85CD3E4A2DEE}" srcOrd="0" destOrd="0" presId="urn:microsoft.com/office/officeart/2005/8/layout/orgChart1"/>
    <dgm:cxn modelId="{19FB02E8-28D5-4EE4-8438-2B8990AA9C91}" type="presParOf" srcId="{AA609EA3-16ED-4AAE-8A6B-6C36B6A338B2}" destId="{17BDDD51-7C0B-4ADD-9414-C9A3B370CC5E}" srcOrd="1" destOrd="0" presId="urn:microsoft.com/office/officeart/2005/8/layout/orgChart1"/>
    <dgm:cxn modelId="{CCCFDB73-8329-48EE-897C-831C634D7533}" type="presParOf" srcId="{6D87B9A9-BFCC-40E7-872F-8E8959609D1E}" destId="{E9AB9714-30E4-4B06-915D-5D4C8B8752EC}" srcOrd="1" destOrd="0" presId="urn:microsoft.com/office/officeart/2005/8/layout/orgChart1"/>
    <dgm:cxn modelId="{73BEC4BB-331B-4ED7-A2C4-053E47A7E9F2}" type="presParOf" srcId="{6D87B9A9-BFCC-40E7-872F-8E8959609D1E}" destId="{02B7E255-8EBC-4B4B-84F6-862FC043614A}" srcOrd="2" destOrd="0" presId="urn:microsoft.com/office/officeart/2005/8/layout/orgChart1"/>
    <dgm:cxn modelId="{F8BE9B49-FB17-4DB2-BBD5-2F0B23E10EB5}" type="presParOf" srcId="{22011DCA-211E-4BF3-9B3D-E85F30887070}" destId="{679FFF7F-0EFB-4299-AC7C-F55173C54045}" srcOrd="10" destOrd="0" presId="urn:microsoft.com/office/officeart/2005/8/layout/orgChart1"/>
    <dgm:cxn modelId="{0B2D9C02-4D08-4B36-BEF2-4D4929657D06}" type="presParOf" srcId="{22011DCA-211E-4BF3-9B3D-E85F30887070}" destId="{480EECE7-BE1B-46FA-890F-02A2C34278FD}" srcOrd="11" destOrd="0" presId="urn:microsoft.com/office/officeart/2005/8/layout/orgChart1"/>
    <dgm:cxn modelId="{17349896-83B0-4509-91F3-365C4A4E06B5}" type="presParOf" srcId="{480EECE7-BE1B-46FA-890F-02A2C34278FD}" destId="{02F57EA0-FA12-4DC7-8C64-ECB4DA91652D}" srcOrd="0" destOrd="0" presId="urn:microsoft.com/office/officeart/2005/8/layout/orgChart1"/>
    <dgm:cxn modelId="{D59B0BAE-EFF9-4C18-B644-57ABA2208C21}" type="presParOf" srcId="{02F57EA0-FA12-4DC7-8C64-ECB4DA91652D}" destId="{EB06C934-5973-4597-AD0E-770F187D4DEF}" srcOrd="0" destOrd="0" presId="urn:microsoft.com/office/officeart/2005/8/layout/orgChart1"/>
    <dgm:cxn modelId="{D34B423C-E0B3-4E6F-97FB-E3C03AE57491}" type="presParOf" srcId="{02F57EA0-FA12-4DC7-8C64-ECB4DA91652D}" destId="{476BF06E-7D00-4C84-A24D-0EC54714D2C6}" srcOrd="1" destOrd="0" presId="urn:microsoft.com/office/officeart/2005/8/layout/orgChart1"/>
    <dgm:cxn modelId="{DFA2B846-7D45-478B-B245-0BF19845C04B}" type="presParOf" srcId="{480EECE7-BE1B-46FA-890F-02A2C34278FD}" destId="{63FB236A-B1E4-4D65-B3F9-F968916FA6F6}" srcOrd="1" destOrd="0" presId="urn:microsoft.com/office/officeart/2005/8/layout/orgChart1"/>
    <dgm:cxn modelId="{1A575F0F-BB1A-4621-B240-25F3478F6B96}" type="presParOf" srcId="{480EECE7-BE1B-46FA-890F-02A2C34278FD}" destId="{63F881A9-FF58-4E3D-8E7B-CEE6278F1227}" srcOrd="2" destOrd="0" presId="urn:microsoft.com/office/officeart/2005/8/layout/orgChart1"/>
    <dgm:cxn modelId="{5EB20904-DA5F-47E3-9FD8-6A8F170B43A7}" type="presParOf" srcId="{DD6F460E-3A3D-4A46-8EF3-D5FFD2F041C0}" destId="{DB2B7A9B-0D3C-47BA-8933-FE056A9F9B8D}" srcOrd="2" destOrd="0" presId="urn:microsoft.com/office/officeart/2005/8/layout/orgChart1"/>
    <dgm:cxn modelId="{F5E6BF01-444E-43AD-BE90-8A990E5616F0}" type="presParOf" srcId="{DB2B7A9B-0D3C-47BA-8933-FE056A9F9B8D}" destId="{0F426918-BA12-4029-8276-F4A70DE4D66F}" srcOrd="0" destOrd="0" presId="urn:microsoft.com/office/officeart/2005/8/layout/orgChart1"/>
    <dgm:cxn modelId="{1D3EAE4A-377A-465B-8C55-D18F06860A04}" type="presParOf" srcId="{DB2B7A9B-0D3C-47BA-8933-FE056A9F9B8D}" destId="{E404FCFD-F2CC-45B9-B266-64DE21403514}" srcOrd="1" destOrd="0" presId="urn:microsoft.com/office/officeart/2005/8/layout/orgChart1"/>
    <dgm:cxn modelId="{4EF81654-55F2-43AA-8CCD-C32AA74964A0}" type="presParOf" srcId="{E404FCFD-F2CC-45B9-B266-64DE21403514}" destId="{5CDC5EE1-6913-4B9A-9A9F-D1B876FDA364}" srcOrd="0" destOrd="0" presId="urn:microsoft.com/office/officeart/2005/8/layout/orgChart1"/>
    <dgm:cxn modelId="{15DA52F8-7C29-46A6-B2A0-6315F62171A8}" type="presParOf" srcId="{5CDC5EE1-6913-4B9A-9A9F-D1B876FDA364}" destId="{39889F32-0ABA-40F3-89BF-B1E3903FBCEF}" srcOrd="0" destOrd="0" presId="urn:microsoft.com/office/officeart/2005/8/layout/orgChart1"/>
    <dgm:cxn modelId="{2931ABDB-9A33-48E3-8AEC-B30178268B6C}" type="presParOf" srcId="{5CDC5EE1-6913-4B9A-9A9F-D1B876FDA364}" destId="{46A2F1FA-DA16-43C2-957E-5428B2D256A3}" srcOrd="1" destOrd="0" presId="urn:microsoft.com/office/officeart/2005/8/layout/orgChart1"/>
    <dgm:cxn modelId="{9F500400-FD57-4103-BD1E-5749DE68EB69}" type="presParOf" srcId="{E404FCFD-F2CC-45B9-B266-64DE21403514}" destId="{C6757BC5-A1A8-4FC3-91EA-455F76012A46}" srcOrd="1" destOrd="0" presId="urn:microsoft.com/office/officeart/2005/8/layout/orgChart1"/>
    <dgm:cxn modelId="{3FE18F2C-B145-4D9B-8FEE-B89BD3E7308B}" type="presParOf" srcId="{E404FCFD-F2CC-45B9-B266-64DE21403514}" destId="{10801662-5D47-4110-8652-4D213FE6DCA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969B42C-E993-4EF4-B222-9F9F624010B4}" type="doc">
      <dgm:prSet loTypeId="urn:microsoft.com/office/officeart/2005/8/layout/chevron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CE38F19-EA40-4F93-9454-EDA85EA08DCA}">
      <dgm:prSet phldrT="[Text]"/>
      <dgm:spPr/>
      <dgm:t>
        <a:bodyPr/>
        <a:lstStyle/>
        <a:p>
          <a:r>
            <a:rPr lang="en-US" dirty="0" smtClean="0"/>
            <a:t>Fall</a:t>
          </a:r>
          <a:endParaRPr lang="en-US" dirty="0"/>
        </a:p>
      </dgm:t>
    </dgm:pt>
    <dgm:pt modelId="{5D018146-4E1C-4E60-80AF-C7C6F8078397}" type="parTrans" cxnId="{6FCF1B09-05D6-4211-B308-5E1B91C188A9}">
      <dgm:prSet/>
      <dgm:spPr/>
      <dgm:t>
        <a:bodyPr/>
        <a:lstStyle/>
        <a:p>
          <a:endParaRPr lang="en-US"/>
        </a:p>
      </dgm:t>
    </dgm:pt>
    <dgm:pt modelId="{ADEFEF32-DB90-417E-9ECC-7BFD404815D5}" type="sibTrans" cxnId="{6FCF1B09-05D6-4211-B308-5E1B91C188A9}">
      <dgm:prSet/>
      <dgm:spPr/>
      <dgm:t>
        <a:bodyPr/>
        <a:lstStyle/>
        <a:p>
          <a:endParaRPr lang="en-US"/>
        </a:p>
      </dgm:t>
    </dgm:pt>
    <dgm:pt modelId="{2D0B17A4-4F25-4D60-A93B-FEBBCCAB9881}">
      <dgm:prSet phldrT="[Text]"/>
      <dgm:spPr/>
      <dgm:t>
        <a:bodyPr/>
        <a:lstStyle/>
        <a:p>
          <a:r>
            <a:rPr lang="en-US" dirty="0" smtClean="0"/>
            <a:t>Improve electronic components and sensors</a:t>
          </a:r>
          <a:endParaRPr lang="en-US" dirty="0"/>
        </a:p>
      </dgm:t>
    </dgm:pt>
    <dgm:pt modelId="{BA49A8EE-4811-4441-91C8-F856031DA88B}" type="parTrans" cxnId="{4BC8891D-E75E-42CA-8868-3DFC3BEC595A}">
      <dgm:prSet/>
      <dgm:spPr/>
      <dgm:t>
        <a:bodyPr/>
        <a:lstStyle/>
        <a:p>
          <a:endParaRPr lang="en-US"/>
        </a:p>
      </dgm:t>
    </dgm:pt>
    <dgm:pt modelId="{B6D686DE-D41A-49A7-8DE6-8516484C7922}" type="sibTrans" cxnId="{4BC8891D-E75E-42CA-8868-3DFC3BEC595A}">
      <dgm:prSet/>
      <dgm:spPr/>
      <dgm:t>
        <a:bodyPr/>
        <a:lstStyle/>
        <a:p>
          <a:endParaRPr lang="en-US"/>
        </a:p>
      </dgm:t>
    </dgm:pt>
    <dgm:pt modelId="{AC5DDA50-BBFC-489E-A43E-4CA91D1CB242}">
      <dgm:prSet phldrT="[Text]"/>
      <dgm:spPr/>
      <dgm:t>
        <a:bodyPr/>
        <a:lstStyle/>
        <a:p>
          <a:r>
            <a:rPr lang="en-US" dirty="0" smtClean="0"/>
            <a:t>Winter</a:t>
          </a:r>
          <a:endParaRPr lang="en-US" dirty="0"/>
        </a:p>
      </dgm:t>
    </dgm:pt>
    <dgm:pt modelId="{B8C0BC87-F88D-47FD-BFC9-954EE69F073C}" type="parTrans" cxnId="{998D66B3-1C03-4CD8-AD3B-F1DC11C5AE6B}">
      <dgm:prSet/>
      <dgm:spPr/>
      <dgm:t>
        <a:bodyPr/>
        <a:lstStyle/>
        <a:p>
          <a:endParaRPr lang="en-US"/>
        </a:p>
      </dgm:t>
    </dgm:pt>
    <dgm:pt modelId="{03E2F4E5-10BE-4269-8134-BCB81069ED53}" type="sibTrans" cxnId="{998D66B3-1C03-4CD8-AD3B-F1DC11C5AE6B}">
      <dgm:prSet/>
      <dgm:spPr/>
      <dgm:t>
        <a:bodyPr/>
        <a:lstStyle/>
        <a:p>
          <a:endParaRPr lang="en-US"/>
        </a:p>
      </dgm:t>
    </dgm:pt>
    <dgm:pt modelId="{0A0CCA61-4292-4FC4-8A5D-D5A62DF6625E}">
      <dgm:prSet phldrT="[Text]"/>
      <dgm:spPr/>
      <dgm:t>
        <a:bodyPr/>
        <a:lstStyle/>
        <a:p>
          <a:r>
            <a:rPr lang="en-US" dirty="0" smtClean="0"/>
            <a:t>Perform field tests as conditions permit</a:t>
          </a:r>
          <a:endParaRPr lang="en-US" dirty="0"/>
        </a:p>
      </dgm:t>
    </dgm:pt>
    <dgm:pt modelId="{8DDBEE2D-3BA3-46A8-B3F5-6B89D775A7F2}" type="parTrans" cxnId="{3F41E43F-6122-4D7A-BAC1-C4675156521B}">
      <dgm:prSet/>
      <dgm:spPr/>
      <dgm:t>
        <a:bodyPr/>
        <a:lstStyle/>
        <a:p>
          <a:endParaRPr lang="en-US"/>
        </a:p>
      </dgm:t>
    </dgm:pt>
    <dgm:pt modelId="{9E8AA008-9FA5-48C1-8A77-BC2FBBA3DB57}" type="sibTrans" cxnId="{3F41E43F-6122-4D7A-BAC1-C4675156521B}">
      <dgm:prSet/>
      <dgm:spPr/>
      <dgm:t>
        <a:bodyPr/>
        <a:lstStyle/>
        <a:p>
          <a:endParaRPr lang="en-US"/>
        </a:p>
      </dgm:t>
    </dgm:pt>
    <dgm:pt modelId="{152605E8-21CF-40D4-8482-9556980A71CE}">
      <dgm:prSet phldrT="[Text]"/>
      <dgm:spPr/>
      <dgm:t>
        <a:bodyPr/>
        <a:lstStyle/>
        <a:p>
          <a:r>
            <a:rPr lang="en-US" dirty="0" smtClean="0"/>
            <a:t>Spring</a:t>
          </a:r>
          <a:endParaRPr lang="en-US" dirty="0"/>
        </a:p>
      </dgm:t>
    </dgm:pt>
    <dgm:pt modelId="{97FB5236-CCBD-48E7-A441-22CA74977AFF}" type="parTrans" cxnId="{0A8DD449-C1EE-410A-8EA7-C42B887AC14B}">
      <dgm:prSet/>
      <dgm:spPr/>
      <dgm:t>
        <a:bodyPr/>
        <a:lstStyle/>
        <a:p>
          <a:endParaRPr lang="en-US"/>
        </a:p>
      </dgm:t>
    </dgm:pt>
    <dgm:pt modelId="{409A4584-BC79-4E82-8FC3-9A8D6222928D}" type="sibTrans" cxnId="{0A8DD449-C1EE-410A-8EA7-C42B887AC14B}">
      <dgm:prSet/>
      <dgm:spPr/>
      <dgm:t>
        <a:bodyPr/>
        <a:lstStyle/>
        <a:p>
          <a:endParaRPr lang="en-US"/>
        </a:p>
      </dgm:t>
    </dgm:pt>
    <dgm:pt modelId="{678C90C8-375B-41BF-BB96-138050CE7CE2}">
      <dgm:prSet phldrT="[Text]"/>
      <dgm:spPr/>
      <dgm:t>
        <a:bodyPr/>
        <a:lstStyle/>
        <a:p>
          <a:r>
            <a:rPr lang="en-US" dirty="0" smtClean="0"/>
            <a:t>Simulate various competition environments and acquire field test data</a:t>
          </a:r>
          <a:endParaRPr lang="en-US" dirty="0"/>
        </a:p>
      </dgm:t>
    </dgm:pt>
    <dgm:pt modelId="{F4B2C882-3FB8-43A3-B72F-5D784FCD3FBC}" type="parTrans" cxnId="{81021678-04DA-4DCD-BD25-59DF2620B391}">
      <dgm:prSet/>
      <dgm:spPr/>
      <dgm:t>
        <a:bodyPr/>
        <a:lstStyle/>
        <a:p>
          <a:endParaRPr lang="en-US"/>
        </a:p>
      </dgm:t>
    </dgm:pt>
    <dgm:pt modelId="{18758FAA-3518-4C7B-8189-0FD3D312E961}" type="sibTrans" cxnId="{81021678-04DA-4DCD-BD25-59DF2620B391}">
      <dgm:prSet/>
      <dgm:spPr/>
      <dgm:t>
        <a:bodyPr/>
        <a:lstStyle/>
        <a:p>
          <a:endParaRPr lang="en-US"/>
        </a:p>
      </dgm:t>
    </dgm:pt>
    <dgm:pt modelId="{FD4DE275-1633-4346-9B53-D04DE17B103B}">
      <dgm:prSet phldrT="[Text]"/>
      <dgm:spPr/>
      <dgm:t>
        <a:bodyPr/>
        <a:lstStyle/>
        <a:p>
          <a:r>
            <a:rPr lang="en-US" dirty="0" smtClean="0"/>
            <a:t>Improve mechanical design</a:t>
          </a:r>
          <a:endParaRPr lang="en-US" dirty="0"/>
        </a:p>
      </dgm:t>
    </dgm:pt>
    <dgm:pt modelId="{3329F712-F89D-4356-9B99-D5191012E6D1}" type="parTrans" cxnId="{00D77E33-21E1-4A94-ACFD-5570342CC496}">
      <dgm:prSet/>
      <dgm:spPr/>
      <dgm:t>
        <a:bodyPr/>
        <a:lstStyle/>
        <a:p>
          <a:endParaRPr lang="en-US"/>
        </a:p>
      </dgm:t>
    </dgm:pt>
    <dgm:pt modelId="{C8FA2140-08C8-430A-8CB4-A8B5BCC935D0}" type="sibTrans" cxnId="{00D77E33-21E1-4A94-ACFD-5570342CC496}">
      <dgm:prSet/>
      <dgm:spPr/>
      <dgm:t>
        <a:bodyPr/>
        <a:lstStyle/>
        <a:p>
          <a:endParaRPr lang="en-US"/>
        </a:p>
      </dgm:t>
    </dgm:pt>
    <dgm:pt modelId="{7EB1EB12-5F59-49E4-B19A-7178F6F722FF}">
      <dgm:prSet phldrT="[Text]"/>
      <dgm:spPr/>
      <dgm:t>
        <a:bodyPr/>
        <a:lstStyle/>
        <a:p>
          <a:r>
            <a:rPr lang="en-US" dirty="0" smtClean="0"/>
            <a:t>Tune and debug sensors and architecture as needed</a:t>
          </a:r>
          <a:endParaRPr lang="en-US" dirty="0"/>
        </a:p>
      </dgm:t>
    </dgm:pt>
    <dgm:pt modelId="{592AB3C7-0617-4DB3-8B77-93D7E95D4192}" type="parTrans" cxnId="{C48FA0F2-B113-4F0D-88D7-26F51DA64A45}">
      <dgm:prSet/>
      <dgm:spPr/>
      <dgm:t>
        <a:bodyPr/>
        <a:lstStyle/>
        <a:p>
          <a:endParaRPr lang="en-US"/>
        </a:p>
      </dgm:t>
    </dgm:pt>
    <dgm:pt modelId="{721E4AB7-9E84-46EF-9077-96AC104E6073}" type="sibTrans" cxnId="{C48FA0F2-B113-4F0D-88D7-26F51DA64A45}">
      <dgm:prSet/>
      <dgm:spPr/>
      <dgm:t>
        <a:bodyPr/>
        <a:lstStyle/>
        <a:p>
          <a:endParaRPr lang="en-US"/>
        </a:p>
      </dgm:t>
    </dgm:pt>
    <dgm:pt modelId="{B8D01D6C-965B-4343-B976-E02AF8BB6666}">
      <dgm:prSet phldrT="[Text]"/>
      <dgm:spPr/>
      <dgm:t>
        <a:bodyPr/>
        <a:lstStyle/>
        <a:p>
          <a:r>
            <a:rPr lang="en-US" dirty="0" smtClean="0"/>
            <a:t>Submit entry to IGVC</a:t>
          </a:r>
          <a:endParaRPr lang="en-US" dirty="0"/>
        </a:p>
      </dgm:t>
    </dgm:pt>
    <dgm:pt modelId="{C49AE0D6-4D30-4782-BCD3-D9B9D8B6611C}" type="parTrans" cxnId="{4538DABB-387F-4F61-AB4A-DA0800092CE0}">
      <dgm:prSet/>
      <dgm:spPr/>
      <dgm:t>
        <a:bodyPr/>
        <a:lstStyle/>
        <a:p>
          <a:endParaRPr lang="en-US"/>
        </a:p>
      </dgm:t>
    </dgm:pt>
    <dgm:pt modelId="{46934364-85ED-4D6F-9417-EC464E2D5640}" type="sibTrans" cxnId="{4538DABB-387F-4F61-AB4A-DA0800092CE0}">
      <dgm:prSet/>
      <dgm:spPr/>
      <dgm:t>
        <a:bodyPr/>
        <a:lstStyle/>
        <a:p>
          <a:endParaRPr lang="en-US"/>
        </a:p>
      </dgm:t>
    </dgm:pt>
    <dgm:pt modelId="{2CAD1292-EC7D-4D90-8E94-D7E4C2B32A85}">
      <dgm:prSet phldrT="[Text]"/>
      <dgm:spPr/>
      <dgm:t>
        <a:bodyPr/>
        <a:lstStyle/>
        <a:p>
          <a:r>
            <a:rPr lang="en-US" dirty="0" smtClean="0"/>
            <a:t>Write final report</a:t>
          </a:r>
          <a:endParaRPr lang="en-US" dirty="0"/>
        </a:p>
      </dgm:t>
    </dgm:pt>
    <dgm:pt modelId="{98525320-519C-45C2-ACC3-775B64C8FDEF}" type="parTrans" cxnId="{64FFD4A6-B233-49FA-B558-E3F2198DAE82}">
      <dgm:prSet/>
      <dgm:spPr/>
      <dgm:t>
        <a:bodyPr/>
        <a:lstStyle/>
        <a:p>
          <a:endParaRPr lang="en-US"/>
        </a:p>
      </dgm:t>
    </dgm:pt>
    <dgm:pt modelId="{F96C4623-AD1D-46CC-ABA6-C29AC80030FB}" type="sibTrans" cxnId="{64FFD4A6-B233-49FA-B558-E3F2198DAE82}">
      <dgm:prSet/>
      <dgm:spPr/>
      <dgm:t>
        <a:bodyPr/>
        <a:lstStyle/>
        <a:p>
          <a:endParaRPr lang="en-US"/>
        </a:p>
      </dgm:t>
    </dgm:pt>
    <dgm:pt modelId="{9006C4A4-AF1F-4E73-B384-73EB41CB24D4}">
      <dgm:prSet phldrT="[Text]"/>
      <dgm:spPr/>
      <dgm:t>
        <a:bodyPr/>
        <a:lstStyle/>
        <a:p>
          <a:r>
            <a:rPr lang="en-US" dirty="0" smtClean="0"/>
            <a:t>Go through design reviews with faculty members</a:t>
          </a:r>
          <a:endParaRPr lang="en-US" dirty="0"/>
        </a:p>
      </dgm:t>
    </dgm:pt>
    <dgm:pt modelId="{5203A0EF-C4FF-4EA5-B42A-F52159D9CBD9}" type="parTrans" cxnId="{7D0B3FAC-5459-4967-9B10-BD20200AF8EE}">
      <dgm:prSet/>
      <dgm:spPr/>
      <dgm:t>
        <a:bodyPr/>
        <a:lstStyle/>
        <a:p>
          <a:endParaRPr lang="en-US"/>
        </a:p>
      </dgm:t>
    </dgm:pt>
    <dgm:pt modelId="{67FDF9F3-D188-4C4B-A0F3-35B7C6A84DAA}" type="sibTrans" cxnId="{7D0B3FAC-5459-4967-9B10-BD20200AF8EE}">
      <dgm:prSet/>
      <dgm:spPr/>
      <dgm:t>
        <a:bodyPr/>
        <a:lstStyle/>
        <a:p>
          <a:endParaRPr lang="en-US"/>
        </a:p>
      </dgm:t>
    </dgm:pt>
    <dgm:pt modelId="{311BD2AA-7F51-4074-A6F6-5D7F9E8DD16D}">
      <dgm:prSet phldrT="[Text]"/>
      <dgm:spPr/>
      <dgm:t>
        <a:bodyPr/>
        <a:lstStyle/>
        <a:p>
          <a:r>
            <a:rPr lang="en-US" dirty="0" smtClean="0"/>
            <a:t>Focus on improving software architecture</a:t>
          </a:r>
          <a:endParaRPr lang="en-US" dirty="0"/>
        </a:p>
      </dgm:t>
    </dgm:pt>
    <dgm:pt modelId="{732B930F-5ED7-4EB0-8D53-FF269F94E1F9}" type="parTrans" cxnId="{D42961CE-82A7-4CF8-9527-F1F477267BC9}">
      <dgm:prSet/>
      <dgm:spPr/>
      <dgm:t>
        <a:bodyPr/>
        <a:lstStyle/>
        <a:p>
          <a:endParaRPr lang="en-US"/>
        </a:p>
      </dgm:t>
    </dgm:pt>
    <dgm:pt modelId="{36FFD778-827D-464A-870E-E30FAACF4A57}" type="sibTrans" cxnId="{D42961CE-82A7-4CF8-9527-F1F477267BC9}">
      <dgm:prSet/>
      <dgm:spPr/>
      <dgm:t>
        <a:bodyPr/>
        <a:lstStyle/>
        <a:p>
          <a:endParaRPr lang="en-US"/>
        </a:p>
      </dgm:t>
    </dgm:pt>
    <dgm:pt modelId="{CFFBE3C4-3213-42C3-8483-E3B8C338B780}">
      <dgm:prSet phldrT="[Text]"/>
      <dgm:spPr/>
      <dgm:t>
        <a:bodyPr/>
        <a:lstStyle/>
        <a:p>
          <a:r>
            <a:rPr lang="en-US" dirty="0" smtClean="0"/>
            <a:t>Begin testing and deployment in field</a:t>
          </a:r>
          <a:endParaRPr lang="en-US" dirty="0"/>
        </a:p>
      </dgm:t>
    </dgm:pt>
    <dgm:pt modelId="{7B607C3A-E7E2-42F5-8839-3370E5B7D797}" type="parTrans" cxnId="{3B16A6AD-1F4A-44A5-882A-97AED4226E8E}">
      <dgm:prSet/>
      <dgm:spPr/>
      <dgm:t>
        <a:bodyPr/>
        <a:lstStyle/>
        <a:p>
          <a:endParaRPr lang="en-US"/>
        </a:p>
      </dgm:t>
    </dgm:pt>
    <dgm:pt modelId="{8D9AA29E-AED1-452C-97B1-C6383F0101E2}" type="sibTrans" cxnId="{3B16A6AD-1F4A-44A5-882A-97AED4226E8E}">
      <dgm:prSet/>
      <dgm:spPr/>
      <dgm:t>
        <a:bodyPr/>
        <a:lstStyle/>
        <a:p>
          <a:endParaRPr lang="en-US"/>
        </a:p>
      </dgm:t>
    </dgm:pt>
    <dgm:pt modelId="{FAD72DD6-8834-4F8F-9DC3-1BF503B9E4E3}" type="pres">
      <dgm:prSet presAssocID="{E969B42C-E993-4EF4-B222-9F9F624010B4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D2347E5-16F5-4777-B37B-C31057057022}" type="pres">
      <dgm:prSet presAssocID="{BCE38F19-EA40-4F93-9454-EDA85EA08DCA}" presName="composite" presStyleCnt="0"/>
      <dgm:spPr/>
    </dgm:pt>
    <dgm:pt modelId="{6609FE8F-9EF5-4E83-B261-3D8C1760D76F}" type="pres">
      <dgm:prSet presAssocID="{BCE38F19-EA40-4F93-9454-EDA85EA08DCA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871122-1966-4638-A66A-0C516A329865}" type="pres">
      <dgm:prSet presAssocID="{BCE38F19-EA40-4F93-9454-EDA85EA08DCA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5EE1B3-0AE3-41D4-8851-F7191DA0B349}" type="pres">
      <dgm:prSet presAssocID="{ADEFEF32-DB90-417E-9ECC-7BFD404815D5}" presName="sp" presStyleCnt="0"/>
      <dgm:spPr/>
    </dgm:pt>
    <dgm:pt modelId="{15F95B70-353D-49FC-BACB-A79CE0522E63}" type="pres">
      <dgm:prSet presAssocID="{AC5DDA50-BBFC-489E-A43E-4CA91D1CB242}" presName="composite" presStyleCnt="0"/>
      <dgm:spPr/>
    </dgm:pt>
    <dgm:pt modelId="{576EBE40-B182-4805-85EC-923F2A715871}" type="pres">
      <dgm:prSet presAssocID="{AC5DDA50-BBFC-489E-A43E-4CA91D1CB242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7FAEF0-56CE-4886-866A-3E79F87B1681}" type="pres">
      <dgm:prSet presAssocID="{AC5DDA50-BBFC-489E-A43E-4CA91D1CB242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6400E3-E406-4926-AFD9-2AB97121B732}" type="pres">
      <dgm:prSet presAssocID="{03E2F4E5-10BE-4269-8134-BCB81069ED53}" presName="sp" presStyleCnt="0"/>
      <dgm:spPr/>
    </dgm:pt>
    <dgm:pt modelId="{C172C31D-AC60-4C79-8A50-F2848ABD299B}" type="pres">
      <dgm:prSet presAssocID="{152605E8-21CF-40D4-8482-9556980A71CE}" presName="composite" presStyleCnt="0"/>
      <dgm:spPr/>
    </dgm:pt>
    <dgm:pt modelId="{A3614B5E-F79E-4FEC-9C9F-AA4381B0E4EC}" type="pres">
      <dgm:prSet presAssocID="{152605E8-21CF-40D4-8482-9556980A71CE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4F417B-82C1-4904-B1EC-2ECA574D9EB4}" type="pres">
      <dgm:prSet presAssocID="{152605E8-21CF-40D4-8482-9556980A71CE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48FA0F2-B113-4F0D-88D7-26F51DA64A45}" srcId="{AC5DDA50-BBFC-489E-A43E-4CA91D1CB242}" destId="{7EB1EB12-5F59-49E4-B19A-7178F6F722FF}" srcOrd="2" destOrd="0" parTransId="{592AB3C7-0617-4DB3-8B77-93D7E95D4192}" sibTransId="{721E4AB7-9E84-46EF-9077-96AC104E6073}"/>
    <dgm:cxn modelId="{980051B0-66C9-4FF8-A8A7-C84685116E6C}" type="presOf" srcId="{678C90C8-375B-41BF-BB96-138050CE7CE2}" destId="{294F417B-82C1-4904-B1EC-2ECA574D9EB4}" srcOrd="0" destOrd="0" presId="urn:microsoft.com/office/officeart/2005/8/layout/chevron2"/>
    <dgm:cxn modelId="{998D66B3-1C03-4CD8-AD3B-F1DC11C5AE6B}" srcId="{E969B42C-E993-4EF4-B222-9F9F624010B4}" destId="{AC5DDA50-BBFC-489E-A43E-4CA91D1CB242}" srcOrd="1" destOrd="0" parTransId="{B8C0BC87-F88D-47FD-BFC9-954EE69F073C}" sibTransId="{03E2F4E5-10BE-4269-8134-BCB81069ED53}"/>
    <dgm:cxn modelId="{0A8DD449-C1EE-410A-8EA7-C42B887AC14B}" srcId="{E969B42C-E993-4EF4-B222-9F9F624010B4}" destId="{152605E8-21CF-40D4-8482-9556980A71CE}" srcOrd="2" destOrd="0" parTransId="{97FB5236-CCBD-48E7-A441-22CA74977AFF}" sibTransId="{409A4584-BC79-4E82-8FC3-9A8D6222928D}"/>
    <dgm:cxn modelId="{E32C79D1-2463-4D22-BAED-53BC3A5C6A9A}" type="presOf" srcId="{FD4DE275-1633-4346-9B53-D04DE17B103B}" destId="{C7871122-1966-4638-A66A-0C516A329865}" srcOrd="0" destOrd="2" presId="urn:microsoft.com/office/officeart/2005/8/layout/chevron2"/>
    <dgm:cxn modelId="{CC9C96ED-A31D-4245-9987-A8EC84811819}" type="presOf" srcId="{AC5DDA50-BBFC-489E-A43E-4CA91D1CB242}" destId="{576EBE40-B182-4805-85EC-923F2A715871}" srcOrd="0" destOrd="0" presId="urn:microsoft.com/office/officeart/2005/8/layout/chevron2"/>
    <dgm:cxn modelId="{64FFD4A6-B233-49FA-B558-E3F2198DAE82}" srcId="{152605E8-21CF-40D4-8482-9556980A71CE}" destId="{2CAD1292-EC7D-4D90-8E94-D7E4C2B32A85}" srcOrd="2" destOrd="0" parTransId="{98525320-519C-45C2-ACC3-775B64C8FDEF}" sibTransId="{F96C4623-AD1D-46CC-ABA6-C29AC80030FB}"/>
    <dgm:cxn modelId="{3F41E43F-6122-4D7A-BAC1-C4675156521B}" srcId="{AC5DDA50-BBFC-489E-A43E-4CA91D1CB242}" destId="{0A0CCA61-4292-4FC4-8A5D-D5A62DF6625E}" srcOrd="0" destOrd="0" parTransId="{8DDBEE2D-3BA3-46A8-B3F5-6B89D775A7F2}" sibTransId="{9E8AA008-9FA5-48C1-8A77-BC2FBBA3DB57}"/>
    <dgm:cxn modelId="{00D77E33-21E1-4A94-ACFD-5570342CC496}" srcId="{BCE38F19-EA40-4F93-9454-EDA85EA08DCA}" destId="{FD4DE275-1633-4346-9B53-D04DE17B103B}" srcOrd="2" destOrd="0" parTransId="{3329F712-F89D-4356-9B99-D5191012E6D1}" sibTransId="{C8FA2140-08C8-430A-8CB4-A8B5BCC935D0}"/>
    <dgm:cxn modelId="{4424686B-EBB5-422E-9943-80FA1302D4C3}" type="presOf" srcId="{0A0CCA61-4292-4FC4-8A5D-D5A62DF6625E}" destId="{997FAEF0-56CE-4886-866A-3E79F87B1681}" srcOrd="0" destOrd="0" presId="urn:microsoft.com/office/officeart/2005/8/layout/chevron2"/>
    <dgm:cxn modelId="{38C08F99-ACAC-4FE6-82B9-8C47FF68A679}" type="presOf" srcId="{2CAD1292-EC7D-4D90-8E94-D7E4C2B32A85}" destId="{294F417B-82C1-4904-B1EC-2ECA574D9EB4}" srcOrd="0" destOrd="2" presId="urn:microsoft.com/office/officeart/2005/8/layout/chevron2"/>
    <dgm:cxn modelId="{3B16A6AD-1F4A-44A5-882A-97AED4226E8E}" srcId="{BCE38F19-EA40-4F93-9454-EDA85EA08DCA}" destId="{CFFBE3C4-3213-42C3-8483-E3B8C338B780}" srcOrd="3" destOrd="0" parTransId="{7B607C3A-E7E2-42F5-8839-3370E5B7D797}" sibTransId="{8D9AA29E-AED1-452C-97B1-C6383F0101E2}"/>
    <dgm:cxn modelId="{0B7851AE-08BC-4DCF-88D1-96BBA5ACD9EA}" type="presOf" srcId="{E969B42C-E993-4EF4-B222-9F9F624010B4}" destId="{FAD72DD6-8834-4F8F-9DC3-1BF503B9E4E3}" srcOrd="0" destOrd="0" presId="urn:microsoft.com/office/officeart/2005/8/layout/chevron2"/>
    <dgm:cxn modelId="{9D81A894-1E1B-404F-9613-92DA42E46FB4}" type="presOf" srcId="{311BD2AA-7F51-4074-A6F6-5D7F9E8DD16D}" destId="{997FAEF0-56CE-4886-866A-3E79F87B1681}" srcOrd="0" destOrd="1" presId="urn:microsoft.com/office/officeart/2005/8/layout/chevron2"/>
    <dgm:cxn modelId="{15619F76-B729-46C4-B7F9-B84850251B22}" type="presOf" srcId="{BCE38F19-EA40-4F93-9454-EDA85EA08DCA}" destId="{6609FE8F-9EF5-4E83-B261-3D8C1760D76F}" srcOrd="0" destOrd="0" presId="urn:microsoft.com/office/officeart/2005/8/layout/chevron2"/>
    <dgm:cxn modelId="{D4ABA777-81DC-41E3-A06D-14191F15DAC0}" type="presOf" srcId="{9006C4A4-AF1F-4E73-B384-73EB41CB24D4}" destId="{C7871122-1966-4638-A66A-0C516A329865}" srcOrd="0" destOrd="1" presId="urn:microsoft.com/office/officeart/2005/8/layout/chevron2"/>
    <dgm:cxn modelId="{D919DDFA-9C94-4B9B-B585-61F2481957B7}" type="presOf" srcId="{152605E8-21CF-40D4-8482-9556980A71CE}" destId="{A3614B5E-F79E-4FEC-9C9F-AA4381B0E4EC}" srcOrd="0" destOrd="0" presId="urn:microsoft.com/office/officeart/2005/8/layout/chevron2"/>
    <dgm:cxn modelId="{BE752EDD-947A-447C-9406-591900546E25}" type="presOf" srcId="{2D0B17A4-4F25-4D60-A93B-FEBBCCAB9881}" destId="{C7871122-1966-4638-A66A-0C516A329865}" srcOrd="0" destOrd="0" presId="urn:microsoft.com/office/officeart/2005/8/layout/chevron2"/>
    <dgm:cxn modelId="{6FCF1B09-05D6-4211-B308-5E1B91C188A9}" srcId="{E969B42C-E993-4EF4-B222-9F9F624010B4}" destId="{BCE38F19-EA40-4F93-9454-EDA85EA08DCA}" srcOrd="0" destOrd="0" parTransId="{5D018146-4E1C-4E60-80AF-C7C6F8078397}" sibTransId="{ADEFEF32-DB90-417E-9ECC-7BFD404815D5}"/>
    <dgm:cxn modelId="{4538DABB-387F-4F61-AB4A-DA0800092CE0}" srcId="{152605E8-21CF-40D4-8482-9556980A71CE}" destId="{B8D01D6C-965B-4343-B976-E02AF8BB6666}" srcOrd="1" destOrd="0" parTransId="{C49AE0D6-4D30-4782-BCD3-D9B9D8B6611C}" sibTransId="{46934364-85ED-4D6F-9417-EC464E2D5640}"/>
    <dgm:cxn modelId="{D42961CE-82A7-4CF8-9527-F1F477267BC9}" srcId="{AC5DDA50-BBFC-489E-A43E-4CA91D1CB242}" destId="{311BD2AA-7F51-4074-A6F6-5D7F9E8DD16D}" srcOrd="1" destOrd="0" parTransId="{732B930F-5ED7-4EB0-8D53-FF269F94E1F9}" sibTransId="{36FFD778-827D-464A-870E-E30FAACF4A57}"/>
    <dgm:cxn modelId="{4955A27E-6E46-4889-B9AB-A6F0E4416D48}" type="presOf" srcId="{7EB1EB12-5F59-49E4-B19A-7178F6F722FF}" destId="{997FAEF0-56CE-4886-866A-3E79F87B1681}" srcOrd="0" destOrd="2" presId="urn:microsoft.com/office/officeart/2005/8/layout/chevron2"/>
    <dgm:cxn modelId="{7D0B3FAC-5459-4967-9B10-BD20200AF8EE}" srcId="{BCE38F19-EA40-4F93-9454-EDA85EA08DCA}" destId="{9006C4A4-AF1F-4E73-B384-73EB41CB24D4}" srcOrd="1" destOrd="0" parTransId="{5203A0EF-C4FF-4EA5-B42A-F52159D9CBD9}" sibTransId="{67FDF9F3-D188-4C4B-A0F3-35B7C6A84DAA}"/>
    <dgm:cxn modelId="{8DDC378B-E2D7-41F0-A592-30E1CA48EBCD}" type="presOf" srcId="{B8D01D6C-965B-4343-B976-E02AF8BB6666}" destId="{294F417B-82C1-4904-B1EC-2ECA574D9EB4}" srcOrd="0" destOrd="1" presId="urn:microsoft.com/office/officeart/2005/8/layout/chevron2"/>
    <dgm:cxn modelId="{E90D7B78-C728-4DB5-91C9-6C7D298A8EFB}" type="presOf" srcId="{CFFBE3C4-3213-42C3-8483-E3B8C338B780}" destId="{C7871122-1966-4638-A66A-0C516A329865}" srcOrd="0" destOrd="3" presId="urn:microsoft.com/office/officeart/2005/8/layout/chevron2"/>
    <dgm:cxn modelId="{81021678-04DA-4DCD-BD25-59DF2620B391}" srcId="{152605E8-21CF-40D4-8482-9556980A71CE}" destId="{678C90C8-375B-41BF-BB96-138050CE7CE2}" srcOrd="0" destOrd="0" parTransId="{F4B2C882-3FB8-43A3-B72F-5D784FCD3FBC}" sibTransId="{18758FAA-3518-4C7B-8189-0FD3D312E961}"/>
    <dgm:cxn modelId="{4BC8891D-E75E-42CA-8868-3DFC3BEC595A}" srcId="{BCE38F19-EA40-4F93-9454-EDA85EA08DCA}" destId="{2D0B17A4-4F25-4D60-A93B-FEBBCCAB9881}" srcOrd="0" destOrd="0" parTransId="{BA49A8EE-4811-4441-91C8-F856031DA88B}" sibTransId="{B6D686DE-D41A-49A7-8DE6-8516484C7922}"/>
    <dgm:cxn modelId="{CC8B6291-BFBF-4CC4-ADC1-D2981514DC29}" type="presParOf" srcId="{FAD72DD6-8834-4F8F-9DC3-1BF503B9E4E3}" destId="{3D2347E5-16F5-4777-B37B-C31057057022}" srcOrd="0" destOrd="0" presId="urn:microsoft.com/office/officeart/2005/8/layout/chevron2"/>
    <dgm:cxn modelId="{0FFE69E2-C7E4-4313-95D3-395ADC88462E}" type="presParOf" srcId="{3D2347E5-16F5-4777-B37B-C31057057022}" destId="{6609FE8F-9EF5-4E83-B261-3D8C1760D76F}" srcOrd="0" destOrd="0" presId="urn:microsoft.com/office/officeart/2005/8/layout/chevron2"/>
    <dgm:cxn modelId="{2E1F423E-931B-4D47-AC52-A802B300C1BF}" type="presParOf" srcId="{3D2347E5-16F5-4777-B37B-C31057057022}" destId="{C7871122-1966-4638-A66A-0C516A329865}" srcOrd="1" destOrd="0" presId="urn:microsoft.com/office/officeart/2005/8/layout/chevron2"/>
    <dgm:cxn modelId="{D20E29F0-DDA5-489D-80FF-CD0FB02D2C10}" type="presParOf" srcId="{FAD72DD6-8834-4F8F-9DC3-1BF503B9E4E3}" destId="{D85EE1B3-0AE3-41D4-8851-F7191DA0B349}" srcOrd="1" destOrd="0" presId="urn:microsoft.com/office/officeart/2005/8/layout/chevron2"/>
    <dgm:cxn modelId="{4B00F3DC-6C9E-4FF7-B28E-62DC8E673778}" type="presParOf" srcId="{FAD72DD6-8834-4F8F-9DC3-1BF503B9E4E3}" destId="{15F95B70-353D-49FC-BACB-A79CE0522E63}" srcOrd="2" destOrd="0" presId="urn:microsoft.com/office/officeart/2005/8/layout/chevron2"/>
    <dgm:cxn modelId="{7FB446A0-9FE2-47C3-8749-2CFB08B3C13A}" type="presParOf" srcId="{15F95B70-353D-49FC-BACB-A79CE0522E63}" destId="{576EBE40-B182-4805-85EC-923F2A715871}" srcOrd="0" destOrd="0" presId="urn:microsoft.com/office/officeart/2005/8/layout/chevron2"/>
    <dgm:cxn modelId="{3953CA53-3223-4D3D-B975-33C39C7517E1}" type="presParOf" srcId="{15F95B70-353D-49FC-BACB-A79CE0522E63}" destId="{997FAEF0-56CE-4886-866A-3E79F87B1681}" srcOrd="1" destOrd="0" presId="urn:microsoft.com/office/officeart/2005/8/layout/chevron2"/>
    <dgm:cxn modelId="{F6418839-A60C-405C-9E9C-36A1867D2407}" type="presParOf" srcId="{FAD72DD6-8834-4F8F-9DC3-1BF503B9E4E3}" destId="{E96400E3-E406-4926-AFD9-2AB97121B732}" srcOrd="3" destOrd="0" presId="urn:microsoft.com/office/officeart/2005/8/layout/chevron2"/>
    <dgm:cxn modelId="{3F164CD3-96BC-4205-BC9A-713F7957C4A1}" type="presParOf" srcId="{FAD72DD6-8834-4F8F-9DC3-1BF503B9E4E3}" destId="{C172C31D-AC60-4C79-8A50-F2848ABD299B}" srcOrd="4" destOrd="0" presId="urn:microsoft.com/office/officeart/2005/8/layout/chevron2"/>
    <dgm:cxn modelId="{DFCC27EC-7251-4FC8-8543-657E70240112}" type="presParOf" srcId="{C172C31D-AC60-4C79-8A50-F2848ABD299B}" destId="{A3614B5E-F79E-4FEC-9C9F-AA4381B0E4EC}" srcOrd="0" destOrd="0" presId="urn:microsoft.com/office/officeart/2005/8/layout/chevron2"/>
    <dgm:cxn modelId="{5FA9B7C1-D3FF-4D70-8B94-E4BF52A4C85D}" type="presParOf" srcId="{C172C31D-AC60-4C79-8A50-F2848ABD299B}" destId="{294F417B-82C1-4904-B1EC-2ECA574D9EB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061475-924D-476F-80B0-9239EA7F32EC}">
      <dsp:nvSpPr>
        <dsp:cNvPr id="0" name=""/>
        <dsp:cNvSpPr/>
      </dsp:nvSpPr>
      <dsp:spPr>
        <a:xfrm>
          <a:off x="1696" y="406598"/>
          <a:ext cx="1346001" cy="8076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The Design Process</a:t>
          </a:r>
          <a:endParaRPr lang="en-US" sz="1600" kern="1200" dirty="0"/>
        </a:p>
      </dsp:txBody>
      <dsp:txXfrm>
        <a:off x="1696" y="406598"/>
        <a:ext cx="1346001" cy="807600"/>
      </dsp:txXfrm>
    </dsp:sp>
    <dsp:sp modelId="{978D4F7D-61E5-4A05-B99A-E9C02EC87F72}">
      <dsp:nvSpPr>
        <dsp:cNvPr id="0" name=""/>
        <dsp:cNvSpPr/>
      </dsp:nvSpPr>
      <dsp:spPr>
        <a:xfrm>
          <a:off x="1482298" y="406598"/>
          <a:ext cx="1346001" cy="8076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Teamwork</a:t>
          </a:r>
          <a:endParaRPr lang="en-US" sz="1600" kern="1200" dirty="0"/>
        </a:p>
      </dsp:txBody>
      <dsp:txXfrm>
        <a:off x="1482298" y="406598"/>
        <a:ext cx="1346001" cy="807600"/>
      </dsp:txXfrm>
    </dsp:sp>
    <dsp:sp modelId="{CE499A81-97BF-4D54-B44F-F888FE480D46}">
      <dsp:nvSpPr>
        <dsp:cNvPr id="0" name=""/>
        <dsp:cNvSpPr/>
      </dsp:nvSpPr>
      <dsp:spPr>
        <a:xfrm>
          <a:off x="2962900" y="406598"/>
          <a:ext cx="1346001" cy="8076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Network</a:t>
          </a:r>
          <a:endParaRPr lang="en-US" sz="1600" kern="1200" dirty="0"/>
        </a:p>
      </dsp:txBody>
      <dsp:txXfrm>
        <a:off x="2962900" y="406598"/>
        <a:ext cx="1346001" cy="807600"/>
      </dsp:txXfrm>
    </dsp:sp>
    <dsp:sp modelId="{824DEB9E-E788-487A-B80C-AA360EBC4D80}">
      <dsp:nvSpPr>
        <dsp:cNvPr id="0" name=""/>
        <dsp:cNvSpPr/>
      </dsp:nvSpPr>
      <dsp:spPr>
        <a:xfrm>
          <a:off x="4443501" y="406598"/>
          <a:ext cx="1346001" cy="8076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Hands-on experience</a:t>
          </a:r>
          <a:endParaRPr lang="en-US" sz="1600" kern="1200" dirty="0"/>
        </a:p>
      </dsp:txBody>
      <dsp:txXfrm>
        <a:off x="4443501" y="406598"/>
        <a:ext cx="1346001" cy="807600"/>
      </dsp:txXfrm>
    </dsp:sp>
    <dsp:sp modelId="{7569FDD8-0D8C-4EF9-A4CA-72CA17048876}">
      <dsp:nvSpPr>
        <dsp:cNvPr id="0" name=""/>
        <dsp:cNvSpPr/>
      </dsp:nvSpPr>
      <dsp:spPr>
        <a:xfrm>
          <a:off x="1696" y="1348799"/>
          <a:ext cx="1346001" cy="8076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Time management</a:t>
          </a:r>
          <a:endParaRPr lang="en-US" sz="1600" kern="1200" dirty="0"/>
        </a:p>
      </dsp:txBody>
      <dsp:txXfrm>
        <a:off x="1696" y="1348799"/>
        <a:ext cx="1346001" cy="807600"/>
      </dsp:txXfrm>
    </dsp:sp>
    <dsp:sp modelId="{227F2834-5DAB-4D34-A2DD-B1A1312A5085}">
      <dsp:nvSpPr>
        <dsp:cNvPr id="0" name=""/>
        <dsp:cNvSpPr/>
      </dsp:nvSpPr>
      <dsp:spPr>
        <a:xfrm>
          <a:off x="1482298" y="1348799"/>
          <a:ext cx="1346001" cy="8076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Improve learned skills</a:t>
          </a:r>
          <a:endParaRPr lang="en-US" sz="1600" kern="1200" dirty="0"/>
        </a:p>
      </dsp:txBody>
      <dsp:txXfrm>
        <a:off x="1482298" y="1348799"/>
        <a:ext cx="1346001" cy="807600"/>
      </dsp:txXfrm>
    </dsp:sp>
    <dsp:sp modelId="{18FB3165-9D51-4687-880C-9D12252C342F}">
      <dsp:nvSpPr>
        <dsp:cNvPr id="0" name=""/>
        <dsp:cNvSpPr/>
      </dsp:nvSpPr>
      <dsp:spPr>
        <a:xfrm>
          <a:off x="2962900" y="1348799"/>
          <a:ext cx="1346001" cy="8076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Multidisciplinary</a:t>
          </a:r>
          <a:endParaRPr lang="en-US" sz="1600" kern="1200" dirty="0"/>
        </a:p>
      </dsp:txBody>
      <dsp:txXfrm>
        <a:off x="2962900" y="1348799"/>
        <a:ext cx="1346001" cy="807600"/>
      </dsp:txXfrm>
    </dsp:sp>
    <dsp:sp modelId="{CA8BBCFB-8A0D-474E-8A76-5C82AC0C55ED}">
      <dsp:nvSpPr>
        <dsp:cNvPr id="0" name=""/>
        <dsp:cNvSpPr/>
      </dsp:nvSpPr>
      <dsp:spPr>
        <a:xfrm>
          <a:off x="4443501" y="1348799"/>
          <a:ext cx="1346001" cy="8076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Debugging</a:t>
          </a:r>
          <a:endParaRPr lang="en-US" sz="1600" kern="1200" dirty="0"/>
        </a:p>
      </dsp:txBody>
      <dsp:txXfrm>
        <a:off x="4443501" y="1348799"/>
        <a:ext cx="1346001" cy="807600"/>
      </dsp:txXfrm>
    </dsp:sp>
    <dsp:sp modelId="{A3A23D84-CA27-44BB-9363-C159161F09FA}">
      <dsp:nvSpPr>
        <dsp:cNvPr id="0" name=""/>
        <dsp:cNvSpPr/>
      </dsp:nvSpPr>
      <dsp:spPr>
        <a:xfrm>
          <a:off x="1482298" y="2291000"/>
          <a:ext cx="1346001" cy="8076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Innovate</a:t>
          </a:r>
          <a:endParaRPr lang="en-US" sz="1600" kern="1200" dirty="0"/>
        </a:p>
      </dsp:txBody>
      <dsp:txXfrm>
        <a:off x="1482298" y="2291000"/>
        <a:ext cx="1346001" cy="807600"/>
      </dsp:txXfrm>
    </dsp:sp>
    <dsp:sp modelId="{75024463-59CB-49B0-91ED-85821A4E1BF4}">
      <dsp:nvSpPr>
        <dsp:cNvPr id="0" name=""/>
        <dsp:cNvSpPr/>
      </dsp:nvSpPr>
      <dsp:spPr>
        <a:xfrm>
          <a:off x="2962900" y="2291000"/>
          <a:ext cx="1346001" cy="8076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Fun</a:t>
          </a:r>
          <a:endParaRPr lang="en-US" sz="1600" kern="1200" dirty="0"/>
        </a:p>
      </dsp:txBody>
      <dsp:txXfrm>
        <a:off x="2962900" y="2291000"/>
        <a:ext cx="1346001" cy="8076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A22002-A62F-4B8C-8A30-9D12997054DE}">
      <dsp:nvSpPr>
        <dsp:cNvPr id="0" name=""/>
        <dsp:cNvSpPr/>
      </dsp:nvSpPr>
      <dsp:spPr>
        <a:xfrm>
          <a:off x="550" y="18529"/>
          <a:ext cx="2147589" cy="128855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Easy to repair</a:t>
          </a:r>
          <a:endParaRPr lang="en-US" sz="2900" kern="1200" dirty="0"/>
        </a:p>
      </dsp:txBody>
      <dsp:txXfrm>
        <a:off x="550" y="18529"/>
        <a:ext cx="2147589" cy="1288553"/>
      </dsp:txXfrm>
    </dsp:sp>
    <dsp:sp modelId="{1D4A0C1A-C7A5-4477-BA34-3195BED079E5}">
      <dsp:nvSpPr>
        <dsp:cNvPr id="0" name=""/>
        <dsp:cNvSpPr/>
      </dsp:nvSpPr>
      <dsp:spPr>
        <a:xfrm>
          <a:off x="2362899" y="18529"/>
          <a:ext cx="2147589" cy="128855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Durable and sturdy</a:t>
          </a:r>
          <a:endParaRPr lang="en-US" sz="2900" kern="1200" dirty="0"/>
        </a:p>
      </dsp:txBody>
      <dsp:txXfrm>
        <a:off x="2362899" y="18529"/>
        <a:ext cx="2147589" cy="1288553"/>
      </dsp:txXfrm>
    </dsp:sp>
    <dsp:sp modelId="{3EE74677-3B46-4743-95CF-7F30CAE6AB4C}">
      <dsp:nvSpPr>
        <dsp:cNvPr id="0" name=""/>
        <dsp:cNvSpPr/>
      </dsp:nvSpPr>
      <dsp:spPr>
        <a:xfrm>
          <a:off x="550" y="1521841"/>
          <a:ext cx="2147589" cy="128855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Under budget</a:t>
          </a:r>
          <a:endParaRPr lang="en-US" sz="2900" kern="1200" dirty="0"/>
        </a:p>
      </dsp:txBody>
      <dsp:txXfrm>
        <a:off x="550" y="1521841"/>
        <a:ext cx="2147589" cy="1288553"/>
      </dsp:txXfrm>
    </dsp:sp>
    <dsp:sp modelId="{E69C6AA4-DC5C-4AC5-A833-699B252CA3C9}">
      <dsp:nvSpPr>
        <dsp:cNvPr id="0" name=""/>
        <dsp:cNvSpPr/>
      </dsp:nvSpPr>
      <dsp:spPr>
        <a:xfrm>
          <a:off x="2362899" y="1521841"/>
          <a:ext cx="2147589" cy="128855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Maneuverable</a:t>
          </a:r>
          <a:endParaRPr lang="en-US" sz="2900" kern="1200" dirty="0"/>
        </a:p>
      </dsp:txBody>
      <dsp:txXfrm>
        <a:off x="2362899" y="1521841"/>
        <a:ext cx="2147589" cy="128855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09FE8F-9EF5-4E83-B261-3D8C1760D76F}">
      <dsp:nvSpPr>
        <dsp:cNvPr id="0" name=""/>
        <dsp:cNvSpPr/>
      </dsp:nvSpPr>
      <dsp:spPr>
        <a:xfrm rot="5400000">
          <a:off x="-222646" y="223826"/>
          <a:ext cx="1484312" cy="103901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Fall</a:t>
          </a:r>
          <a:endParaRPr lang="en-US" sz="3000" kern="1200" dirty="0"/>
        </a:p>
      </dsp:txBody>
      <dsp:txXfrm rot="-5400000">
        <a:off x="1" y="520688"/>
        <a:ext cx="1039018" cy="445294"/>
      </dsp:txXfrm>
    </dsp:sp>
    <dsp:sp modelId="{C7871122-1966-4638-A66A-0C516A329865}">
      <dsp:nvSpPr>
        <dsp:cNvPr id="0" name=""/>
        <dsp:cNvSpPr/>
      </dsp:nvSpPr>
      <dsp:spPr>
        <a:xfrm rot="5400000">
          <a:off x="3085107" y="-2044909"/>
          <a:ext cx="964803" cy="5056981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Obtain funding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Design and build 3lb powered weapon ‘bots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Redesign 15lb ‘bot</a:t>
          </a:r>
          <a:endParaRPr lang="en-US" sz="1400" kern="1200" dirty="0"/>
        </a:p>
      </dsp:txBody>
      <dsp:txXfrm rot="-5400000">
        <a:off x="1039018" y="48278"/>
        <a:ext cx="5009883" cy="870607"/>
      </dsp:txXfrm>
    </dsp:sp>
    <dsp:sp modelId="{576EBE40-B182-4805-85EC-923F2A715871}">
      <dsp:nvSpPr>
        <dsp:cNvPr id="0" name=""/>
        <dsp:cNvSpPr/>
      </dsp:nvSpPr>
      <dsp:spPr>
        <a:xfrm rot="5400000">
          <a:off x="-222646" y="1512490"/>
          <a:ext cx="1484312" cy="103901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Winter</a:t>
          </a:r>
          <a:endParaRPr lang="en-US" sz="3000" kern="1200" dirty="0"/>
        </a:p>
      </dsp:txBody>
      <dsp:txXfrm rot="-5400000">
        <a:off x="1" y="1809352"/>
        <a:ext cx="1039018" cy="445294"/>
      </dsp:txXfrm>
    </dsp:sp>
    <dsp:sp modelId="{997FAEF0-56CE-4886-866A-3E79F87B1681}">
      <dsp:nvSpPr>
        <dsp:cNvPr id="0" name=""/>
        <dsp:cNvSpPr/>
      </dsp:nvSpPr>
      <dsp:spPr>
        <a:xfrm rot="5400000">
          <a:off x="3085107" y="-776091"/>
          <a:ext cx="964803" cy="5056981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Test and debug 3lbers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Build 15lb ‘bot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Improve driving skills with 3lbers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Compete in regional competitions with 3lbers</a:t>
          </a:r>
          <a:endParaRPr lang="en-US" sz="1400" kern="1200" dirty="0"/>
        </a:p>
      </dsp:txBody>
      <dsp:txXfrm rot="-5400000">
        <a:off x="1039018" y="1317096"/>
        <a:ext cx="5009883" cy="870607"/>
      </dsp:txXfrm>
    </dsp:sp>
    <dsp:sp modelId="{A3614B5E-F79E-4FEC-9C9F-AA4381B0E4EC}">
      <dsp:nvSpPr>
        <dsp:cNvPr id="0" name=""/>
        <dsp:cNvSpPr/>
      </dsp:nvSpPr>
      <dsp:spPr>
        <a:xfrm rot="5400000">
          <a:off x="-222646" y="2801154"/>
          <a:ext cx="1484312" cy="103901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Spring</a:t>
          </a:r>
          <a:endParaRPr lang="en-US" sz="3000" kern="1200" dirty="0"/>
        </a:p>
      </dsp:txBody>
      <dsp:txXfrm rot="-5400000">
        <a:off x="1" y="3098016"/>
        <a:ext cx="1039018" cy="445294"/>
      </dsp:txXfrm>
    </dsp:sp>
    <dsp:sp modelId="{294F417B-82C1-4904-B1EC-2ECA574D9EB4}">
      <dsp:nvSpPr>
        <dsp:cNvPr id="0" name=""/>
        <dsp:cNvSpPr/>
      </dsp:nvSpPr>
      <dsp:spPr>
        <a:xfrm rot="5400000">
          <a:off x="3085107" y="595516"/>
          <a:ext cx="964803" cy="5056981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Test and debug 15lber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Finalize design report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Compete in Regional NRL competition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Compete in NRL Nationals</a:t>
          </a:r>
          <a:endParaRPr lang="en-US" sz="1400" kern="1200" dirty="0"/>
        </a:p>
      </dsp:txBody>
      <dsp:txXfrm rot="-5400000">
        <a:off x="1039018" y="2688703"/>
        <a:ext cx="5009883" cy="8706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1AA2B3-4499-47E0-9837-CFD89C37AF59}">
      <dsp:nvSpPr>
        <dsp:cNvPr id="0" name=""/>
        <dsp:cNvSpPr/>
      </dsp:nvSpPr>
      <dsp:spPr>
        <a:xfrm>
          <a:off x="0" y="3081610"/>
          <a:ext cx="8915400" cy="849436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Team</a:t>
          </a:r>
          <a:r>
            <a:rPr lang="en-US" sz="2400" kern="1200" baseline="0" dirty="0" smtClean="0"/>
            <a:t> Leaders</a:t>
          </a:r>
          <a:endParaRPr lang="en-US" sz="2400" kern="1200" dirty="0"/>
        </a:p>
      </dsp:txBody>
      <dsp:txXfrm>
        <a:off x="0" y="3081610"/>
        <a:ext cx="2674620" cy="849436"/>
      </dsp:txXfrm>
    </dsp:sp>
    <dsp:sp modelId="{0727F824-1CCC-46CE-86FB-651C1556F3D4}">
      <dsp:nvSpPr>
        <dsp:cNvPr id="0" name=""/>
        <dsp:cNvSpPr/>
      </dsp:nvSpPr>
      <dsp:spPr>
        <a:xfrm>
          <a:off x="0" y="2169465"/>
          <a:ext cx="8915400" cy="781838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Competition Teams</a:t>
          </a:r>
          <a:endParaRPr lang="en-US" sz="2000" kern="1200" dirty="0"/>
        </a:p>
      </dsp:txBody>
      <dsp:txXfrm>
        <a:off x="0" y="2169465"/>
        <a:ext cx="2674620" cy="781838"/>
      </dsp:txXfrm>
    </dsp:sp>
    <dsp:sp modelId="{9243CC46-6E70-476C-B85F-1FD5DE4F5711}">
      <dsp:nvSpPr>
        <dsp:cNvPr id="0" name=""/>
        <dsp:cNvSpPr/>
      </dsp:nvSpPr>
      <dsp:spPr>
        <a:xfrm>
          <a:off x="0" y="1098153"/>
          <a:ext cx="8915400" cy="941005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Officers</a:t>
          </a:r>
          <a:endParaRPr lang="en-US" sz="2800" kern="1200" dirty="0"/>
        </a:p>
      </dsp:txBody>
      <dsp:txXfrm>
        <a:off x="0" y="1098153"/>
        <a:ext cx="2674620" cy="941005"/>
      </dsp:txXfrm>
    </dsp:sp>
    <dsp:sp modelId="{9E7CE1EB-ED3D-4AAC-A1A3-E3B57E4AFAA9}">
      <dsp:nvSpPr>
        <dsp:cNvPr id="0" name=""/>
        <dsp:cNvSpPr/>
      </dsp:nvSpPr>
      <dsp:spPr>
        <a:xfrm>
          <a:off x="4366820" y="1142998"/>
          <a:ext cx="2678071" cy="84044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u="sng" kern="1200" dirty="0" smtClean="0"/>
            <a:t>President:</a:t>
          </a:r>
          <a:r>
            <a:rPr lang="en-US" sz="900" b="1" u="none" kern="1200" dirty="0" smtClean="0"/>
            <a:t>	Allison Crump</a:t>
          </a:r>
        </a:p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u="sng" kern="1200" dirty="0" smtClean="0"/>
            <a:t>Vice-President:</a:t>
          </a:r>
          <a:r>
            <a:rPr lang="en-US" sz="900" b="1" u="none" kern="1200" dirty="0" smtClean="0"/>
            <a:t>	Gustavo Romo</a:t>
          </a:r>
        </a:p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u="sng" kern="1200" dirty="0" smtClean="0"/>
            <a:t>Secretary:</a:t>
          </a:r>
          <a:r>
            <a:rPr lang="en-US" sz="900" b="1" u="none" kern="1200" dirty="0" smtClean="0"/>
            <a:t>	Rain Dartt</a:t>
          </a:r>
        </a:p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u="sng" kern="1200" dirty="0" smtClean="0"/>
            <a:t>Treasurer:</a:t>
          </a:r>
          <a:r>
            <a:rPr lang="en-US" sz="900" b="1" u="none" kern="1200" dirty="0" smtClean="0"/>
            <a:t>	Ben Griffith</a:t>
          </a:r>
        </a:p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u="sng" kern="1200" dirty="0" smtClean="0"/>
            <a:t>Public Relations:</a:t>
          </a:r>
          <a:r>
            <a:rPr lang="en-US" sz="900" b="1" u="none" kern="1200" dirty="0" smtClean="0"/>
            <a:t>	Elena Chong</a:t>
          </a:r>
          <a:endParaRPr lang="en-US" sz="900" b="1" u="none" kern="1200" dirty="0"/>
        </a:p>
      </dsp:txBody>
      <dsp:txXfrm>
        <a:off x="4391436" y="1167614"/>
        <a:ext cx="2628839" cy="791212"/>
      </dsp:txXfrm>
    </dsp:sp>
    <dsp:sp modelId="{5442E0BC-7F4A-403E-978D-2869E3DB2A04}">
      <dsp:nvSpPr>
        <dsp:cNvPr id="0" name=""/>
        <dsp:cNvSpPr/>
      </dsp:nvSpPr>
      <dsp:spPr>
        <a:xfrm>
          <a:off x="3164879" y="1983442"/>
          <a:ext cx="2540976" cy="226355"/>
        </a:xfrm>
        <a:custGeom>
          <a:avLst/>
          <a:gdLst/>
          <a:ahLst/>
          <a:cxnLst/>
          <a:rect l="0" t="0" r="0" b="0"/>
          <a:pathLst>
            <a:path>
              <a:moveTo>
                <a:pt x="2540976" y="0"/>
              </a:moveTo>
              <a:lnTo>
                <a:pt x="2540976" y="113177"/>
              </a:lnTo>
              <a:lnTo>
                <a:pt x="0" y="113177"/>
              </a:lnTo>
              <a:lnTo>
                <a:pt x="0" y="226355"/>
              </a:lnTo>
            </a:path>
          </a:pathLst>
        </a:custGeom>
        <a:noFill/>
        <a:ln w="1079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EF0599-C144-4BA8-9C8E-00CE53F05D13}">
      <dsp:nvSpPr>
        <dsp:cNvPr id="0" name=""/>
        <dsp:cNvSpPr/>
      </dsp:nvSpPr>
      <dsp:spPr>
        <a:xfrm>
          <a:off x="2676230" y="2209797"/>
          <a:ext cx="977298" cy="65153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MATE</a:t>
          </a:r>
          <a:endParaRPr lang="en-US" sz="1000" kern="1200" dirty="0"/>
        </a:p>
      </dsp:txBody>
      <dsp:txXfrm>
        <a:off x="2695313" y="2228880"/>
        <a:ext cx="939132" cy="613366"/>
      </dsp:txXfrm>
    </dsp:sp>
    <dsp:sp modelId="{CE763E7C-702B-4CB1-9C68-1C46AD712B52}">
      <dsp:nvSpPr>
        <dsp:cNvPr id="0" name=""/>
        <dsp:cNvSpPr/>
      </dsp:nvSpPr>
      <dsp:spPr>
        <a:xfrm>
          <a:off x="3119159" y="2861329"/>
          <a:ext cx="91440" cy="31517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5178"/>
              </a:lnTo>
            </a:path>
          </a:pathLst>
        </a:custGeom>
        <a:noFill/>
        <a:ln w="1079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03E841-2197-46F1-A3D8-C3F9C0A5DF9E}">
      <dsp:nvSpPr>
        <dsp:cNvPr id="0" name=""/>
        <dsp:cNvSpPr/>
      </dsp:nvSpPr>
      <dsp:spPr>
        <a:xfrm>
          <a:off x="2676230" y="3176508"/>
          <a:ext cx="977298" cy="65153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Peter Heath</a:t>
          </a:r>
        </a:p>
      </dsp:txBody>
      <dsp:txXfrm>
        <a:off x="2695313" y="3195591"/>
        <a:ext cx="939132" cy="613366"/>
      </dsp:txXfrm>
    </dsp:sp>
    <dsp:sp modelId="{E0C052A2-41D2-47F3-8835-3CB29117A03C}">
      <dsp:nvSpPr>
        <dsp:cNvPr id="0" name=""/>
        <dsp:cNvSpPr/>
      </dsp:nvSpPr>
      <dsp:spPr>
        <a:xfrm>
          <a:off x="5070611" y="1983442"/>
          <a:ext cx="635244" cy="226355"/>
        </a:xfrm>
        <a:custGeom>
          <a:avLst/>
          <a:gdLst/>
          <a:ahLst/>
          <a:cxnLst/>
          <a:rect l="0" t="0" r="0" b="0"/>
          <a:pathLst>
            <a:path>
              <a:moveTo>
                <a:pt x="635244" y="0"/>
              </a:moveTo>
              <a:lnTo>
                <a:pt x="635244" y="113177"/>
              </a:lnTo>
              <a:lnTo>
                <a:pt x="0" y="113177"/>
              </a:lnTo>
              <a:lnTo>
                <a:pt x="0" y="226355"/>
              </a:lnTo>
            </a:path>
          </a:pathLst>
        </a:custGeom>
        <a:noFill/>
        <a:ln w="1079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8259BB-3183-4BF8-8768-0C4F7AABC36E}">
      <dsp:nvSpPr>
        <dsp:cNvPr id="0" name=""/>
        <dsp:cNvSpPr/>
      </dsp:nvSpPr>
      <dsp:spPr>
        <a:xfrm>
          <a:off x="4581962" y="2209797"/>
          <a:ext cx="977298" cy="65153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IGVC</a:t>
          </a:r>
          <a:endParaRPr lang="en-US" sz="1000" kern="1200" dirty="0"/>
        </a:p>
      </dsp:txBody>
      <dsp:txXfrm>
        <a:off x="4601045" y="2228880"/>
        <a:ext cx="939132" cy="613366"/>
      </dsp:txXfrm>
    </dsp:sp>
    <dsp:sp modelId="{4F3C4545-66E1-4401-92B9-D054645D126A}">
      <dsp:nvSpPr>
        <dsp:cNvPr id="0" name=""/>
        <dsp:cNvSpPr/>
      </dsp:nvSpPr>
      <dsp:spPr>
        <a:xfrm>
          <a:off x="4435367" y="2861329"/>
          <a:ext cx="635244" cy="315178"/>
        </a:xfrm>
        <a:custGeom>
          <a:avLst/>
          <a:gdLst/>
          <a:ahLst/>
          <a:cxnLst/>
          <a:rect l="0" t="0" r="0" b="0"/>
          <a:pathLst>
            <a:path>
              <a:moveTo>
                <a:pt x="635244" y="0"/>
              </a:moveTo>
              <a:lnTo>
                <a:pt x="635244" y="157589"/>
              </a:lnTo>
              <a:lnTo>
                <a:pt x="0" y="157589"/>
              </a:lnTo>
              <a:lnTo>
                <a:pt x="0" y="315178"/>
              </a:lnTo>
            </a:path>
          </a:pathLst>
        </a:custGeom>
        <a:noFill/>
        <a:ln w="1079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A87742-5F9A-42FE-A88F-BAD183A40596}">
      <dsp:nvSpPr>
        <dsp:cNvPr id="0" name=""/>
        <dsp:cNvSpPr/>
      </dsp:nvSpPr>
      <dsp:spPr>
        <a:xfrm>
          <a:off x="3946718" y="3176508"/>
          <a:ext cx="977298" cy="71668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u="sng" kern="1200" dirty="0" smtClean="0"/>
            <a:t>Hardware Systems</a:t>
          </a:r>
          <a:endParaRPr lang="en-US" sz="1000" u="none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u="none" kern="1200" dirty="0" smtClean="0"/>
            <a:t>Michael </a:t>
          </a:r>
          <a:r>
            <a:rPr lang="en-US" sz="1000" u="none" kern="1200" dirty="0" err="1" smtClean="0"/>
            <a:t>Pauly</a:t>
          </a:r>
          <a:endParaRPr lang="en-US" sz="1000" u="none" kern="1200" dirty="0" smtClean="0"/>
        </a:p>
      </dsp:txBody>
      <dsp:txXfrm>
        <a:off x="3967709" y="3197499"/>
        <a:ext cx="935316" cy="674703"/>
      </dsp:txXfrm>
    </dsp:sp>
    <dsp:sp modelId="{59DC3DBF-11AB-4269-AA91-AB5751D8192D}">
      <dsp:nvSpPr>
        <dsp:cNvPr id="0" name=""/>
        <dsp:cNvSpPr/>
      </dsp:nvSpPr>
      <dsp:spPr>
        <a:xfrm>
          <a:off x="5070611" y="2861329"/>
          <a:ext cx="616352" cy="3047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2360"/>
              </a:lnTo>
              <a:lnTo>
                <a:pt x="616352" y="152360"/>
              </a:lnTo>
              <a:lnTo>
                <a:pt x="616352" y="304721"/>
              </a:lnTo>
            </a:path>
          </a:pathLst>
        </a:custGeom>
        <a:noFill/>
        <a:ln w="1079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977EDD-25B2-4737-9E73-08D688E6C0F5}">
      <dsp:nvSpPr>
        <dsp:cNvPr id="0" name=""/>
        <dsp:cNvSpPr/>
      </dsp:nvSpPr>
      <dsp:spPr>
        <a:xfrm>
          <a:off x="5198315" y="3166051"/>
          <a:ext cx="977298" cy="74004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u="sng" kern="1200" dirty="0" smtClean="0"/>
            <a:t>Software Systems</a:t>
          </a:r>
          <a:endParaRPr lang="en-US" sz="1000" u="none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u="none" kern="1200" dirty="0" smtClean="0"/>
            <a:t>Andrew Tebbe</a:t>
          </a:r>
        </a:p>
      </dsp:txBody>
      <dsp:txXfrm>
        <a:off x="5219990" y="3187726"/>
        <a:ext cx="933948" cy="696699"/>
      </dsp:txXfrm>
    </dsp:sp>
    <dsp:sp modelId="{D682554F-7B0D-42DF-AE1E-6FC29A5475C5}">
      <dsp:nvSpPr>
        <dsp:cNvPr id="0" name=""/>
        <dsp:cNvSpPr/>
      </dsp:nvSpPr>
      <dsp:spPr>
        <a:xfrm>
          <a:off x="5705856" y="1983442"/>
          <a:ext cx="1270488" cy="2263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177"/>
              </a:lnTo>
              <a:lnTo>
                <a:pt x="1270488" y="113177"/>
              </a:lnTo>
              <a:lnTo>
                <a:pt x="1270488" y="226355"/>
              </a:lnTo>
            </a:path>
          </a:pathLst>
        </a:custGeom>
        <a:noFill/>
        <a:ln w="1079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6DDCDB-74E4-453E-BEAE-23D50236C8F1}">
      <dsp:nvSpPr>
        <dsp:cNvPr id="0" name=""/>
        <dsp:cNvSpPr/>
      </dsp:nvSpPr>
      <dsp:spPr>
        <a:xfrm>
          <a:off x="6487694" y="2209797"/>
          <a:ext cx="977298" cy="65153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Air</a:t>
          </a:r>
          <a:endParaRPr lang="en-US" sz="1000" kern="1200" dirty="0"/>
        </a:p>
      </dsp:txBody>
      <dsp:txXfrm>
        <a:off x="6506777" y="2228880"/>
        <a:ext cx="939132" cy="613366"/>
      </dsp:txXfrm>
    </dsp:sp>
    <dsp:sp modelId="{9A160BC6-80A7-449C-BDF7-5B17E5B054DC}">
      <dsp:nvSpPr>
        <dsp:cNvPr id="0" name=""/>
        <dsp:cNvSpPr/>
      </dsp:nvSpPr>
      <dsp:spPr>
        <a:xfrm>
          <a:off x="6930624" y="2861329"/>
          <a:ext cx="91440" cy="31517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5178"/>
              </a:lnTo>
            </a:path>
          </a:pathLst>
        </a:custGeom>
        <a:noFill/>
        <a:ln w="1079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E84EC1-2F18-458A-9FA0-E5A0EB9CF9B8}">
      <dsp:nvSpPr>
        <dsp:cNvPr id="0" name=""/>
        <dsp:cNvSpPr/>
      </dsp:nvSpPr>
      <dsp:spPr>
        <a:xfrm>
          <a:off x="6487694" y="3176508"/>
          <a:ext cx="977298" cy="65153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i="0" kern="1200" dirty="0" smtClean="0"/>
            <a:t>Alex </a:t>
          </a:r>
          <a:r>
            <a:rPr lang="en-US" sz="1000" i="0" kern="1200" dirty="0" err="1" smtClean="0"/>
            <a:t>Memering</a:t>
          </a:r>
          <a:endParaRPr lang="en-US" sz="1000" i="0" kern="1200" dirty="0"/>
        </a:p>
      </dsp:txBody>
      <dsp:txXfrm>
        <a:off x="6506777" y="3195591"/>
        <a:ext cx="939132" cy="613366"/>
      </dsp:txXfrm>
    </dsp:sp>
    <dsp:sp modelId="{111A0394-0615-4477-B136-5529BBD22EB2}">
      <dsp:nvSpPr>
        <dsp:cNvPr id="0" name=""/>
        <dsp:cNvSpPr/>
      </dsp:nvSpPr>
      <dsp:spPr>
        <a:xfrm>
          <a:off x="5705856" y="1983442"/>
          <a:ext cx="2540976" cy="2263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177"/>
              </a:lnTo>
              <a:lnTo>
                <a:pt x="2540976" y="113177"/>
              </a:lnTo>
              <a:lnTo>
                <a:pt x="2540976" y="226355"/>
              </a:lnTo>
            </a:path>
          </a:pathLst>
        </a:custGeom>
        <a:noFill/>
        <a:ln w="1079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6EFD76-6F70-440B-8BB1-EB120CFF16AF}">
      <dsp:nvSpPr>
        <dsp:cNvPr id="0" name=""/>
        <dsp:cNvSpPr/>
      </dsp:nvSpPr>
      <dsp:spPr>
        <a:xfrm>
          <a:off x="7758182" y="2209797"/>
          <a:ext cx="977298" cy="65153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i="0" kern="1200" dirty="0" smtClean="0"/>
            <a:t>Battlebots</a:t>
          </a:r>
          <a:endParaRPr lang="en-US" sz="1000" i="0" kern="1200" dirty="0"/>
        </a:p>
      </dsp:txBody>
      <dsp:txXfrm>
        <a:off x="7777265" y="2228880"/>
        <a:ext cx="939132" cy="613366"/>
      </dsp:txXfrm>
    </dsp:sp>
    <dsp:sp modelId="{A2621928-ADAB-4FAC-B638-13C16BDCBE4C}">
      <dsp:nvSpPr>
        <dsp:cNvPr id="0" name=""/>
        <dsp:cNvSpPr/>
      </dsp:nvSpPr>
      <dsp:spPr>
        <a:xfrm>
          <a:off x="8201112" y="2861329"/>
          <a:ext cx="91440" cy="31517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5178"/>
              </a:lnTo>
            </a:path>
          </a:pathLst>
        </a:custGeom>
        <a:noFill/>
        <a:ln w="1079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27ADB8-96E9-416C-9C6A-B735F9730EF1}">
      <dsp:nvSpPr>
        <dsp:cNvPr id="0" name=""/>
        <dsp:cNvSpPr/>
      </dsp:nvSpPr>
      <dsp:spPr>
        <a:xfrm>
          <a:off x="7758182" y="3176508"/>
          <a:ext cx="977298" cy="65153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i="0" kern="1200" dirty="0" smtClean="0"/>
            <a:t>David Johnston</a:t>
          </a:r>
          <a:endParaRPr lang="en-US" sz="1000" i="0" kern="1200" dirty="0"/>
        </a:p>
      </dsp:txBody>
      <dsp:txXfrm>
        <a:off x="7777265" y="3195591"/>
        <a:ext cx="939132" cy="6133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CE682C-1E50-4F80-BA77-14F194FB2B1B}">
      <dsp:nvSpPr>
        <dsp:cNvPr id="0" name=""/>
        <dsp:cNvSpPr/>
      </dsp:nvSpPr>
      <dsp:spPr>
        <a:xfrm>
          <a:off x="851892" y="799"/>
          <a:ext cx="1991692" cy="119501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Sophisticated missions</a:t>
          </a:r>
          <a:endParaRPr lang="en-US" sz="2800" kern="1200" dirty="0"/>
        </a:p>
      </dsp:txBody>
      <dsp:txXfrm>
        <a:off x="851892" y="799"/>
        <a:ext cx="1991692" cy="1195015"/>
      </dsp:txXfrm>
    </dsp:sp>
    <dsp:sp modelId="{B725C7FA-2CF1-4292-8AA0-DDD09C0D04E3}">
      <dsp:nvSpPr>
        <dsp:cNvPr id="0" name=""/>
        <dsp:cNvSpPr/>
      </dsp:nvSpPr>
      <dsp:spPr>
        <a:xfrm>
          <a:off x="3042753" y="799"/>
          <a:ext cx="1991692" cy="119501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Critical Thinking</a:t>
          </a:r>
          <a:endParaRPr lang="en-US" sz="2800" kern="1200" dirty="0"/>
        </a:p>
      </dsp:txBody>
      <dsp:txXfrm>
        <a:off x="3042753" y="799"/>
        <a:ext cx="1991692" cy="1195015"/>
      </dsp:txXfrm>
    </dsp:sp>
    <dsp:sp modelId="{4EC85574-CC08-4E42-BCB3-150E5997FADA}">
      <dsp:nvSpPr>
        <dsp:cNvPr id="0" name=""/>
        <dsp:cNvSpPr/>
      </dsp:nvSpPr>
      <dsp:spPr>
        <a:xfrm>
          <a:off x="5233615" y="799"/>
          <a:ext cx="1991692" cy="119501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Teamwork</a:t>
          </a:r>
          <a:endParaRPr lang="en-US" sz="2800" kern="1200" dirty="0"/>
        </a:p>
      </dsp:txBody>
      <dsp:txXfrm>
        <a:off x="5233615" y="799"/>
        <a:ext cx="1991692" cy="1195015"/>
      </dsp:txXfrm>
    </dsp:sp>
    <dsp:sp modelId="{60BDC5A8-6DF3-4C55-A09A-9A587AB4B944}">
      <dsp:nvSpPr>
        <dsp:cNvPr id="0" name=""/>
        <dsp:cNvSpPr/>
      </dsp:nvSpPr>
      <dsp:spPr>
        <a:xfrm>
          <a:off x="1947322" y="1394984"/>
          <a:ext cx="1991692" cy="119501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Weight distribution</a:t>
          </a:r>
          <a:endParaRPr lang="en-US" sz="2800" kern="1200" dirty="0"/>
        </a:p>
      </dsp:txBody>
      <dsp:txXfrm>
        <a:off x="1947322" y="1394984"/>
        <a:ext cx="1991692" cy="1195015"/>
      </dsp:txXfrm>
    </dsp:sp>
    <dsp:sp modelId="{D7B44082-470C-44B8-8B93-7B4F02075A26}">
      <dsp:nvSpPr>
        <dsp:cNvPr id="0" name=""/>
        <dsp:cNvSpPr/>
      </dsp:nvSpPr>
      <dsp:spPr>
        <a:xfrm>
          <a:off x="4138184" y="1394984"/>
          <a:ext cx="1991692" cy="119501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ROV research</a:t>
          </a:r>
          <a:endParaRPr lang="en-US" sz="2800" kern="1200" dirty="0"/>
        </a:p>
      </dsp:txBody>
      <dsp:txXfrm>
        <a:off x="4138184" y="1394984"/>
        <a:ext cx="1991692" cy="11950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CE682C-1E50-4F80-BA77-14F194FB2B1B}">
      <dsp:nvSpPr>
        <dsp:cNvPr id="0" name=""/>
        <dsp:cNvSpPr/>
      </dsp:nvSpPr>
      <dsp:spPr>
        <a:xfrm>
          <a:off x="437" y="352387"/>
          <a:ext cx="1705012" cy="1023007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Design Process</a:t>
          </a:r>
          <a:endParaRPr lang="en-US" sz="2100" kern="1200" dirty="0"/>
        </a:p>
      </dsp:txBody>
      <dsp:txXfrm>
        <a:off x="437" y="352387"/>
        <a:ext cx="1705012" cy="1023007"/>
      </dsp:txXfrm>
    </dsp:sp>
    <dsp:sp modelId="{B725C7FA-2CF1-4292-8AA0-DDD09C0D04E3}">
      <dsp:nvSpPr>
        <dsp:cNvPr id="0" name=""/>
        <dsp:cNvSpPr/>
      </dsp:nvSpPr>
      <dsp:spPr>
        <a:xfrm>
          <a:off x="1875950" y="352387"/>
          <a:ext cx="1705012" cy="1023007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8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Fabrication 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of Parts</a:t>
          </a:r>
          <a:endParaRPr lang="en-US" sz="2100" kern="1200" dirty="0"/>
        </a:p>
      </dsp:txBody>
      <dsp:txXfrm>
        <a:off x="1875950" y="352387"/>
        <a:ext cx="1705012" cy="1023007"/>
      </dsp:txXfrm>
    </dsp:sp>
    <dsp:sp modelId="{1B629E73-F94E-4177-A533-560308545193}">
      <dsp:nvSpPr>
        <dsp:cNvPr id="0" name=""/>
        <dsp:cNvSpPr/>
      </dsp:nvSpPr>
      <dsp:spPr>
        <a:xfrm>
          <a:off x="437" y="1545896"/>
          <a:ext cx="1705012" cy="1023007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16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Water-proofing electronics</a:t>
          </a:r>
          <a:endParaRPr lang="en-US" sz="2100" kern="1200" dirty="0"/>
        </a:p>
      </dsp:txBody>
      <dsp:txXfrm>
        <a:off x="437" y="1545896"/>
        <a:ext cx="1705012" cy="1023007"/>
      </dsp:txXfrm>
    </dsp:sp>
    <dsp:sp modelId="{1F012AF2-E187-40F9-9B1F-B91051CAD059}">
      <dsp:nvSpPr>
        <dsp:cNvPr id="0" name=""/>
        <dsp:cNvSpPr/>
      </dsp:nvSpPr>
      <dsp:spPr>
        <a:xfrm>
          <a:off x="1875950" y="1545896"/>
          <a:ext cx="1705012" cy="1023007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24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Electrical System Design</a:t>
          </a:r>
          <a:endParaRPr lang="en-US" sz="2100" kern="1200" dirty="0"/>
        </a:p>
      </dsp:txBody>
      <dsp:txXfrm>
        <a:off x="1875950" y="1545896"/>
        <a:ext cx="1705012" cy="1023007"/>
      </dsp:txXfrm>
    </dsp:sp>
    <dsp:sp modelId="{5B4D36AA-2135-4AD7-B935-F78D284C0FDE}">
      <dsp:nvSpPr>
        <dsp:cNvPr id="0" name=""/>
        <dsp:cNvSpPr/>
      </dsp:nvSpPr>
      <dsp:spPr>
        <a:xfrm>
          <a:off x="437" y="2739404"/>
          <a:ext cx="1705012" cy="1023007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32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Write Control Software</a:t>
          </a:r>
          <a:endParaRPr lang="en-US" sz="2100" kern="1200" dirty="0"/>
        </a:p>
      </dsp:txBody>
      <dsp:txXfrm>
        <a:off x="437" y="2739404"/>
        <a:ext cx="1705012" cy="1023007"/>
      </dsp:txXfrm>
    </dsp:sp>
    <dsp:sp modelId="{90762AA9-F6DB-40B2-BF90-62812C647BA7}">
      <dsp:nvSpPr>
        <dsp:cNvPr id="0" name=""/>
        <dsp:cNvSpPr/>
      </dsp:nvSpPr>
      <dsp:spPr>
        <a:xfrm>
          <a:off x="1875950" y="2739404"/>
          <a:ext cx="1705012" cy="1023007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Testing</a:t>
          </a:r>
          <a:endParaRPr lang="en-US" sz="2100" kern="1200" dirty="0"/>
        </a:p>
      </dsp:txBody>
      <dsp:txXfrm>
        <a:off x="1875950" y="2739404"/>
        <a:ext cx="1705012" cy="10230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09FE8F-9EF5-4E83-B261-3D8C1760D76F}">
      <dsp:nvSpPr>
        <dsp:cNvPr id="0" name=""/>
        <dsp:cNvSpPr/>
      </dsp:nvSpPr>
      <dsp:spPr>
        <a:xfrm rot="5400000">
          <a:off x="-222646" y="223826"/>
          <a:ext cx="1484312" cy="103901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Fall</a:t>
          </a:r>
          <a:endParaRPr lang="en-US" sz="3000" kern="1200" dirty="0"/>
        </a:p>
      </dsp:txBody>
      <dsp:txXfrm rot="-5400000">
        <a:off x="1" y="520688"/>
        <a:ext cx="1039018" cy="445294"/>
      </dsp:txXfrm>
    </dsp:sp>
    <dsp:sp modelId="{C7871122-1966-4638-A66A-0C516A329865}">
      <dsp:nvSpPr>
        <dsp:cNvPr id="0" name=""/>
        <dsp:cNvSpPr/>
      </dsp:nvSpPr>
      <dsp:spPr>
        <a:xfrm rot="5400000">
          <a:off x="3085107" y="-2044909"/>
          <a:ext cx="964803" cy="5056981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Select parts and components for new robot design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model  new robot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Go through design reviews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Begin fabrication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Begin software development</a:t>
          </a:r>
          <a:endParaRPr lang="en-US" sz="1100" kern="1200" dirty="0"/>
        </a:p>
      </dsp:txBody>
      <dsp:txXfrm rot="-5400000">
        <a:off x="1039018" y="48278"/>
        <a:ext cx="5009883" cy="870607"/>
      </dsp:txXfrm>
    </dsp:sp>
    <dsp:sp modelId="{576EBE40-B182-4805-85EC-923F2A715871}">
      <dsp:nvSpPr>
        <dsp:cNvPr id="0" name=""/>
        <dsp:cNvSpPr/>
      </dsp:nvSpPr>
      <dsp:spPr>
        <a:xfrm rot="5400000">
          <a:off x="-222646" y="1512490"/>
          <a:ext cx="1484312" cy="103901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Winter</a:t>
          </a:r>
          <a:endParaRPr lang="en-US" sz="3000" kern="1200" dirty="0"/>
        </a:p>
      </dsp:txBody>
      <dsp:txXfrm rot="-5400000">
        <a:off x="1" y="1809352"/>
        <a:ext cx="1039018" cy="445294"/>
      </dsp:txXfrm>
    </dsp:sp>
    <dsp:sp modelId="{997FAEF0-56CE-4886-866A-3E79F87B1681}">
      <dsp:nvSpPr>
        <dsp:cNvPr id="0" name=""/>
        <dsp:cNvSpPr/>
      </dsp:nvSpPr>
      <dsp:spPr>
        <a:xfrm rot="5400000">
          <a:off x="3085107" y="-756245"/>
          <a:ext cx="964803" cy="5056981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Attain missions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complete fabrication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Continue software development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Testing </a:t>
          </a:r>
          <a:endParaRPr lang="en-US" sz="1100" kern="1200" dirty="0"/>
        </a:p>
      </dsp:txBody>
      <dsp:txXfrm rot="-5400000">
        <a:off x="1039018" y="1336942"/>
        <a:ext cx="5009883" cy="870607"/>
      </dsp:txXfrm>
    </dsp:sp>
    <dsp:sp modelId="{A3614B5E-F79E-4FEC-9C9F-AA4381B0E4EC}">
      <dsp:nvSpPr>
        <dsp:cNvPr id="0" name=""/>
        <dsp:cNvSpPr/>
      </dsp:nvSpPr>
      <dsp:spPr>
        <a:xfrm rot="5400000">
          <a:off x="-222646" y="2801154"/>
          <a:ext cx="1484312" cy="103901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Spring</a:t>
          </a:r>
          <a:endParaRPr lang="en-US" sz="3000" kern="1200" dirty="0"/>
        </a:p>
      </dsp:txBody>
      <dsp:txXfrm rot="-5400000">
        <a:off x="1" y="3098016"/>
        <a:ext cx="1039018" cy="445294"/>
      </dsp:txXfrm>
    </dsp:sp>
    <dsp:sp modelId="{294F417B-82C1-4904-B1EC-2ECA574D9EB4}">
      <dsp:nvSpPr>
        <dsp:cNvPr id="0" name=""/>
        <dsp:cNvSpPr/>
      </dsp:nvSpPr>
      <dsp:spPr>
        <a:xfrm rot="5400000">
          <a:off x="3085107" y="532418"/>
          <a:ext cx="964803" cy="5056981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Test 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Test some more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Qualifiers  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Make it better for championships</a:t>
          </a:r>
          <a:endParaRPr lang="en-US" sz="1100" kern="1200" dirty="0"/>
        </a:p>
      </dsp:txBody>
      <dsp:txXfrm rot="-5400000">
        <a:off x="1039018" y="2625605"/>
        <a:ext cx="5009883" cy="87060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BF9F6E-B5A8-4E81-9FF3-C4BAB5EAB3AD}">
      <dsp:nvSpPr>
        <dsp:cNvPr id="0" name=""/>
        <dsp:cNvSpPr/>
      </dsp:nvSpPr>
      <dsp:spPr>
        <a:xfrm>
          <a:off x="262532" y="2158"/>
          <a:ext cx="1979041" cy="118742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Obstacle avoidance</a:t>
          </a:r>
          <a:endParaRPr lang="en-US" sz="2500" kern="1200" dirty="0"/>
        </a:p>
      </dsp:txBody>
      <dsp:txXfrm>
        <a:off x="262532" y="2158"/>
        <a:ext cx="1979041" cy="1187425"/>
      </dsp:txXfrm>
    </dsp:sp>
    <dsp:sp modelId="{35CF2B0D-3C51-4AB0-974F-F32EB1A72B5D}">
      <dsp:nvSpPr>
        <dsp:cNvPr id="0" name=""/>
        <dsp:cNvSpPr/>
      </dsp:nvSpPr>
      <dsp:spPr>
        <a:xfrm>
          <a:off x="2439479" y="2158"/>
          <a:ext cx="1979041" cy="118742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GPS waypoint navigation</a:t>
          </a:r>
          <a:endParaRPr lang="en-US" sz="2500" kern="1200" dirty="0"/>
        </a:p>
      </dsp:txBody>
      <dsp:txXfrm>
        <a:off x="2439479" y="2158"/>
        <a:ext cx="1979041" cy="1187425"/>
      </dsp:txXfrm>
    </dsp:sp>
    <dsp:sp modelId="{64B30038-8837-4374-8469-44E743F35B2A}">
      <dsp:nvSpPr>
        <dsp:cNvPr id="0" name=""/>
        <dsp:cNvSpPr/>
      </dsp:nvSpPr>
      <dsp:spPr>
        <a:xfrm>
          <a:off x="4616425" y="2158"/>
          <a:ext cx="1979041" cy="118742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Line detection</a:t>
          </a:r>
          <a:endParaRPr lang="en-US" sz="2500" kern="1200" dirty="0"/>
        </a:p>
      </dsp:txBody>
      <dsp:txXfrm>
        <a:off x="4616425" y="2158"/>
        <a:ext cx="1979041" cy="1187425"/>
      </dsp:txXfrm>
    </dsp:sp>
    <dsp:sp modelId="{4989313A-972D-4ADA-87FF-375E9446DD43}">
      <dsp:nvSpPr>
        <dsp:cNvPr id="0" name=""/>
        <dsp:cNvSpPr/>
      </dsp:nvSpPr>
      <dsp:spPr>
        <a:xfrm>
          <a:off x="262532" y="1387487"/>
          <a:ext cx="1979041" cy="118742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Efficient path planning</a:t>
          </a:r>
          <a:endParaRPr lang="en-US" sz="2500" kern="1200" dirty="0"/>
        </a:p>
      </dsp:txBody>
      <dsp:txXfrm>
        <a:off x="262532" y="1387487"/>
        <a:ext cx="1979041" cy="1187425"/>
      </dsp:txXfrm>
    </dsp:sp>
    <dsp:sp modelId="{B1B14B07-69EB-4DC0-8E57-7D2F59D01854}">
      <dsp:nvSpPr>
        <dsp:cNvPr id="0" name=""/>
        <dsp:cNvSpPr/>
      </dsp:nvSpPr>
      <dsp:spPr>
        <a:xfrm>
          <a:off x="2439479" y="1387487"/>
          <a:ext cx="1979041" cy="118742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Teamwork and communication</a:t>
          </a:r>
          <a:endParaRPr lang="en-US" sz="2500" kern="1200" dirty="0"/>
        </a:p>
      </dsp:txBody>
      <dsp:txXfrm>
        <a:off x="2439479" y="1387487"/>
        <a:ext cx="1979041" cy="1187425"/>
      </dsp:txXfrm>
    </dsp:sp>
    <dsp:sp modelId="{2023AB61-98F6-4B72-BDC8-F10BCBE3F4C9}">
      <dsp:nvSpPr>
        <dsp:cNvPr id="0" name=""/>
        <dsp:cNvSpPr/>
      </dsp:nvSpPr>
      <dsp:spPr>
        <a:xfrm>
          <a:off x="4616425" y="1387487"/>
          <a:ext cx="1979041" cy="118742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Efficient power distribution</a:t>
          </a:r>
          <a:endParaRPr lang="en-US" sz="2500" kern="1200" dirty="0"/>
        </a:p>
      </dsp:txBody>
      <dsp:txXfrm>
        <a:off x="4616425" y="1387487"/>
        <a:ext cx="1979041" cy="1187425"/>
      </dsp:txXfrm>
    </dsp:sp>
    <dsp:sp modelId="{99DCF715-9121-4627-A42C-5ED30DE74283}">
      <dsp:nvSpPr>
        <dsp:cNvPr id="0" name=""/>
        <dsp:cNvSpPr/>
      </dsp:nvSpPr>
      <dsp:spPr>
        <a:xfrm>
          <a:off x="1351005" y="2772816"/>
          <a:ext cx="1979041" cy="118742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Extensive testing</a:t>
          </a:r>
          <a:endParaRPr lang="en-US" sz="2500" kern="1200" dirty="0"/>
        </a:p>
      </dsp:txBody>
      <dsp:txXfrm>
        <a:off x="1351005" y="2772816"/>
        <a:ext cx="1979041" cy="1187425"/>
      </dsp:txXfrm>
    </dsp:sp>
    <dsp:sp modelId="{D6FD9479-B984-4C76-92D8-349F88C007DE}">
      <dsp:nvSpPr>
        <dsp:cNvPr id="0" name=""/>
        <dsp:cNvSpPr/>
      </dsp:nvSpPr>
      <dsp:spPr>
        <a:xfrm>
          <a:off x="3527952" y="2772816"/>
          <a:ext cx="1979041" cy="118742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Debugging</a:t>
          </a:r>
          <a:endParaRPr lang="en-US" sz="2500" kern="1200" dirty="0"/>
        </a:p>
      </dsp:txBody>
      <dsp:txXfrm>
        <a:off x="3527952" y="2772816"/>
        <a:ext cx="1979041" cy="118742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426918-BA12-4029-8276-F4A70DE4D66F}">
      <dsp:nvSpPr>
        <dsp:cNvPr id="0" name=""/>
        <dsp:cNvSpPr/>
      </dsp:nvSpPr>
      <dsp:spPr>
        <a:xfrm>
          <a:off x="3844445" y="1540648"/>
          <a:ext cx="117954" cy="516751"/>
        </a:xfrm>
        <a:custGeom>
          <a:avLst/>
          <a:gdLst/>
          <a:ahLst/>
          <a:cxnLst/>
          <a:rect l="0" t="0" r="0" b="0"/>
          <a:pathLst>
            <a:path>
              <a:moveTo>
                <a:pt x="117954" y="0"/>
              </a:moveTo>
              <a:lnTo>
                <a:pt x="117954" y="516751"/>
              </a:lnTo>
              <a:lnTo>
                <a:pt x="0" y="516751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9FFF7F-0EFB-4299-AC7C-F55173C54045}">
      <dsp:nvSpPr>
        <dsp:cNvPr id="0" name=""/>
        <dsp:cNvSpPr/>
      </dsp:nvSpPr>
      <dsp:spPr>
        <a:xfrm>
          <a:off x="3962400" y="1540648"/>
          <a:ext cx="3398204" cy="10335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5549"/>
              </a:lnTo>
              <a:lnTo>
                <a:pt x="3398204" y="915549"/>
              </a:lnTo>
              <a:lnTo>
                <a:pt x="3398204" y="1033503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120B64-4930-439D-B516-CB335E644B9D}">
      <dsp:nvSpPr>
        <dsp:cNvPr id="0" name=""/>
        <dsp:cNvSpPr/>
      </dsp:nvSpPr>
      <dsp:spPr>
        <a:xfrm>
          <a:off x="3962400" y="1540648"/>
          <a:ext cx="2038922" cy="10335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5549"/>
              </a:lnTo>
              <a:lnTo>
                <a:pt x="2038922" y="915549"/>
              </a:lnTo>
              <a:lnTo>
                <a:pt x="2038922" y="1033503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E4226D-21F0-4213-AC9B-EE7C3448094B}">
      <dsp:nvSpPr>
        <dsp:cNvPr id="0" name=""/>
        <dsp:cNvSpPr/>
      </dsp:nvSpPr>
      <dsp:spPr>
        <a:xfrm>
          <a:off x="3962400" y="1540648"/>
          <a:ext cx="679640" cy="10335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5549"/>
              </a:lnTo>
              <a:lnTo>
                <a:pt x="679640" y="915549"/>
              </a:lnTo>
              <a:lnTo>
                <a:pt x="679640" y="1033503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34CD8A-4054-4CCD-9152-53E53CFB0641}">
      <dsp:nvSpPr>
        <dsp:cNvPr id="0" name=""/>
        <dsp:cNvSpPr/>
      </dsp:nvSpPr>
      <dsp:spPr>
        <a:xfrm>
          <a:off x="3282759" y="1540648"/>
          <a:ext cx="679640" cy="1033503"/>
        </a:xfrm>
        <a:custGeom>
          <a:avLst/>
          <a:gdLst/>
          <a:ahLst/>
          <a:cxnLst/>
          <a:rect l="0" t="0" r="0" b="0"/>
          <a:pathLst>
            <a:path>
              <a:moveTo>
                <a:pt x="679640" y="0"/>
              </a:moveTo>
              <a:lnTo>
                <a:pt x="679640" y="915549"/>
              </a:lnTo>
              <a:lnTo>
                <a:pt x="0" y="915549"/>
              </a:lnTo>
              <a:lnTo>
                <a:pt x="0" y="1033503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D55DD7-D3DD-412E-BD12-EF03C44EC02F}">
      <dsp:nvSpPr>
        <dsp:cNvPr id="0" name=""/>
        <dsp:cNvSpPr/>
      </dsp:nvSpPr>
      <dsp:spPr>
        <a:xfrm>
          <a:off x="1923477" y="1540648"/>
          <a:ext cx="2038922" cy="1033503"/>
        </a:xfrm>
        <a:custGeom>
          <a:avLst/>
          <a:gdLst/>
          <a:ahLst/>
          <a:cxnLst/>
          <a:rect l="0" t="0" r="0" b="0"/>
          <a:pathLst>
            <a:path>
              <a:moveTo>
                <a:pt x="2038922" y="0"/>
              </a:moveTo>
              <a:lnTo>
                <a:pt x="2038922" y="915549"/>
              </a:lnTo>
              <a:lnTo>
                <a:pt x="0" y="915549"/>
              </a:lnTo>
              <a:lnTo>
                <a:pt x="0" y="1033503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513944-217B-45B9-8DAB-4BE91FD95532}">
      <dsp:nvSpPr>
        <dsp:cNvPr id="0" name=""/>
        <dsp:cNvSpPr/>
      </dsp:nvSpPr>
      <dsp:spPr>
        <a:xfrm>
          <a:off x="564195" y="1540648"/>
          <a:ext cx="3398204" cy="1033503"/>
        </a:xfrm>
        <a:custGeom>
          <a:avLst/>
          <a:gdLst/>
          <a:ahLst/>
          <a:cxnLst/>
          <a:rect l="0" t="0" r="0" b="0"/>
          <a:pathLst>
            <a:path>
              <a:moveTo>
                <a:pt x="3398204" y="0"/>
              </a:moveTo>
              <a:lnTo>
                <a:pt x="3398204" y="915549"/>
              </a:lnTo>
              <a:lnTo>
                <a:pt x="0" y="915549"/>
              </a:lnTo>
              <a:lnTo>
                <a:pt x="0" y="1033503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32B8AF-0871-419B-ADBD-D8F968EBB511}">
      <dsp:nvSpPr>
        <dsp:cNvPr id="0" name=""/>
        <dsp:cNvSpPr/>
      </dsp:nvSpPr>
      <dsp:spPr>
        <a:xfrm>
          <a:off x="3400713" y="978961"/>
          <a:ext cx="1123373" cy="5616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Hardware Systems</a:t>
          </a:r>
          <a:endParaRPr lang="en-US" sz="1900" b="1" kern="1200" dirty="0"/>
        </a:p>
      </dsp:txBody>
      <dsp:txXfrm>
        <a:off x="3400713" y="978961"/>
        <a:ext cx="1123373" cy="561686"/>
      </dsp:txXfrm>
    </dsp:sp>
    <dsp:sp modelId="{4A86A41D-DEBE-49F3-AF20-92493EE15D4F}">
      <dsp:nvSpPr>
        <dsp:cNvPr id="0" name=""/>
        <dsp:cNvSpPr/>
      </dsp:nvSpPr>
      <dsp:spPr>
        <a:xfrm>
          <a:off x="2509" y="2574151"/>
          <a:ext cx="1123373" cy="5616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Mechanical Frame</a:t>
          </a:r>
          <a:endParaRPr lang="en-US" sz="1900" kern="1200" dirty="0"/>
        </a:p>
      </dsp:txBody>
      <dsp:txXfrm>
        <a:off x="2509" y="2574151"/>
        <a:ext cx="1123373" cy="561686"/>
      </dsp:txXfrm>
    </dsp:sp>
    <dsp:sp modelId="{42C8FB2A-E11B-4BF8-A61F-D506D50A54D6}">
      <dsp:nvSpPr>
        <dsp:cNvPr id="0" name=""/>
        <dsp:cNvSpPr/>
      </dsp:nvSpPr>
      <dsp:spPr>
        <a:xfrm>
          <a:off x="1361790" y="2574151"/>
          <a:ext cx="1123373" cy="5616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Weight Distribution</a:t>
          </a:r>
          <a:endParaRPr lang="en-US" sz="1900" kern="1200" dirty="0"/>
        </a:p>
      </dsp:txBody>
      <dsp:txXfrm>
        <a:off x="1361790" y="2574151"/>
        <a:ext cx="1123373" cy="561686"/>
      </dsp:txXfrm>
    </dsp:sp>
    <dsp:sp modelId="{BA3B6C9C-2527-42B7-8D30-1F107E4E4FC9}">
      <dsp:nvSpPr>
        <dsp:cNvPr id="0" name=""/>
        <dsp:cNvSpPr/>
      </dsp:nvSpPr>
      <dsp:spPr>
        <a:xfrm>
          <a:off x="2721072" y="2574151"/>
          <a:ext cx="1123373" cy="5616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Power Distribution</a:t>
          </a:r>
          <a:endParaRPr lang="en-US" sz="1900" kern="1200" dirty="0"/>
        </a:p>
      </dsp:txBody>
      <dsp:txXfrm>
        <a:off x="2721072" y="2574151"/>
        <a:ext cx="1123373" cy="561686"/>
      </dsp:txXfrm>
    </dsp:sp>
    <dsp:sp modelId="{FC7A19BA-99C1-434A-A0F9-CAD9A12828CD}">
      <dsp:nvSpPr>
        <dsp:cNvPr id="0" name=""/>
        <dsp:cNvSpPr/>
      </dsp:nvSpPr>
      <dsp:spPr>
        <a:xfrm>
          <a:off x="4080354" y="2574151"/>
          <a:ext cx="1123373" cy="5616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Electronic Wiring</a:t>
          </a:r>
          <a:endParaRPr lang="en-US" sz="1900" kern="1200" dirty="0"/>
        </a:p>
      </dsp:txBody>
      <dsp:txXfrm>
        <a:off x="4080354" y="2574151"/>
        <a:ext cx="1123373" cy="561686"/>
      </dsp:txXfrm>
    </dsp:sp>
    <dsp:sp modelId="{404937E1-7DDF-49B6-A205-85CD3E4A2DEE}">
      <dsp:nvSpPr>
        <dsp:cNvPr id="0" name=""/>
        <dsp:cNvSpPr/>
      </dsp:nvSpPr>
      <dsp:spPr>
        <a:xfrm>
          <a:off x="5439635" y="2574151"/>
          <a:ext cx="1123373" cy="5616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Modeling</a:t>
          </a:r>
          <a:endParaRPr lang="en-US" sz="1900" kern="1200" dirty="0"/>
        </a:p>
      </dsp:txBody>
      <dsp:txXfrm>
        <a:off x="5439635" y="2574151"/>
        <a:ext cx="1123373" cy="561686"/>
      </dsp:txXfrm>
    </dsp:sp>
    <dsp:sp modelId="{EB06C934-5973-4597-AD0E-770F187D4DEF}">
      <dsp:nvSpPr>
        <dsp:cNvPr id="0" name=""/>
        <dsp:cNvSpPr/>
      </dsp:nvSpPr>
      <dsp:spPr>
        <a:xfrm>
          <a:off x="6798917" y="2574151"/>
          <a:ext cx="1123373" cy="5616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Machining</a:t>
          </a:r>
          <a:endParaRPr lang="en-US" sz="1900" kern="1200" dirty="0"/>
        </a:p>
      </dsp:txBody>
      <dsp:txXfrm>
        <a:off x="6798917" y="2574151"/>
        <a:ext cx="1123373" cy="561686"/>
      </dsp:txXfrm>
    </dsp:sp>
    <dsp:sp modelId="{39889F32-0ABA-40F3-89BF-B1E3903FBCEF}">
      <dsp:nvSpPr>
        <dsp:cNvPr id="0" name=""/>
        <dsp:cNvSpPr/>
      </dsp:nvSpPr>
      <dsp:spPr>
        <a:xfrm>
          <a:off x="2721072" y="1776556"/>
          <a:ext cx="1123373" cy="5616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Michael Pauly (lead)</a:t>
          </a:r>
          <a:endParaRPr lang="en-US" sz="1900" kern="1200" dirty="0"/>
        </a:p>
      </dsp:txBody>
      <dsp:txXfrm>
        <a:off x="2721072" y="1776556"/>
        <a:ext cx="1123373" cy="56168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426918-BA12-4029-8276-F4A70DE4D66F}">
      <dsp:nvSpPr>
        <dsp:cNvPr id="0" name=""/>
        <dsp:cNvSpPr/>
      </dsp:nvSpPr>
      <dsp:spPr>
        <a:xfrm>
          <a:off x="3844445" y="1540648"/>
          <a:ext cx="117954" cy="516751"/>
        </a:xfrm>
        <a:custGeom>
          <a:avLst/>
          <a:gdLst/>
          <a:ahLst/>
          <a:cxnLst/>
          <a:rect l="0" t="0" r="0" b="0"/>
          <a:pathLst>
            <a:path>
              <a:moveTo>
                <a:pt x="117954" y="0"/>
              </a:moveTo>
              <a:lnTo>
                <a:pt x="117954" y="516751"/>
              </a:lnTo>
              <a:lnTo>
                <a:pt x="0" y="516751"/>
              </a:lnTo>
            </a:path>
          </a:pathLst>
        </a:custGeom>
        <a:noFill/>
        <a:ln w="1079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9FFF7F-0EFB-4299-AC7C-F55173C54045}">
      <dsp:nvSpPr>
        <dsp:cNvPr id="0" name=""/>
        <dsp:cNvSpPr/>
      </dsp:nvSpPr>
      <dsp:spPr>
        <a:xfrm>
          <a:off x="3962400" y="1540648"/>
          <a:ext cx="3398204" cy="10335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5549"/>
              </a:lnTo>
              <a:lnTo>
                <a:pt x="3398204" y="915549"/>
              </a:lnTo>
              <a:lnTo>
                <a:pt x="3398204" y="1033503"/>
              </a:lnTo>
            </a:path>
          </a:pathLst>
        </a:custGeom>
        <a:noFill/>
        <a:ln w="1079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120B64-4930-439D-B516-CB335E644B9D}">
      <dsp:nvSpPr>
        <dsp:cNvPr id="0" name=""/>
        <dsp:cNvSpPr/>
      </dsp:nvSpPr>
      <dsp:spPr>
        <a:xfrm>
          <a:off x="3962400" y="1540648"/>
          <a:ext cx="2038922" cy="10335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5549"/>
              </a:lnTo>
              <a:lnTo>
                <a:pt x="2038922" y="915549"/>
              </a:lnTo>
              <a:lnTo>
                <a:pt x="2038922" y="1033503"/>
              </a:lnTo>
            </a:path>
          </a:pathLst>
        </a:custGeom>
        <a:noFill/>
        <a:ln w="1079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E4226D-21F0-4213-AC9B-EE7C3448094B}">
      <dsp:nvSpPr>
        <dsp:cNvPr id="0" name=""/>
        <dsp:cNvSpPr/>
      </dsp:nvSpPr>
      <dsp:spPr>
        <a:xfrm>
          <a:off x="3962400" y="1540648"/>
          <a:ext cx="679640" cy="10335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5549"/>
              </a:lnTo>
              <a:lnTo>
                <a:pt x="679640" y="915549"/>
              </a:lnTo>
              <a:lnTo>
                <a:pt x="679640" y="1033503"/>
              </a:lnTo>
            </a:path>
          </a:pathLst>
        </a:custGeom>
        <a:noFill/>
        <a:ln w="1079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34CD8A-4054-4CCD-9152-53E53CFB0641}">
      <dsp:nvSpPr>
        <dsp:cNvPr id="0" name=""/>
        <dsp:cNvSpPr/>
      </dsp:nvSpPr>
      <dsp:spPr>
        <a:xfrm>
          <a:off x="3282759" y="1540648"/>
          <a:ext cx="679640" cy="1033503"/>
        </a:xfrm>
        <a:custGeom>
          <a:avLst/>
          <a:gdLst/>
          <a:ahLst/>
          <a:cxnLst/>
          <a:rect l="0" t="0" r="0" b="0"/>
          <a:pathLst>
            <a:path>
              <a:moveTo>
                <a:pt x="679640" y="0"/>
              </a:moveTo>
              <a:lnTo>
                <a:pt x="679640" y="915549"/>
              </a:lnTo>
              <a:lnTo>
                <a:pt x="0" y="915549"/>
              </a:lnTo>
              <a:lnTo>
                <a:pt x="0" y="1033503"/>
              </a:lnTo>
            </a:path>
          </a:pathLst>
        </a:custGeom>
        <a:noFill/>
        <a:ln w="1079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D55DD7-D3DD-412E-BD12-EF03C44EC02F}">
      <dsp:nvSpPr>
        <dsp:cNvPr id="0" name=""/>
        <dsp:cNvSpPr/>
      </dsp:nvSpPr>
      <dsp:spPr>
        <a:xfrm>
          <a:off x="1923477" y="1540648"/>
          <a:ext cx="2038922" cy="1033503"/>
        </a:xfrm>
        <a:custGeom>
          <a:avLst/>
          <a:gdLst/>
          <a:ahLst/>
          <a:cxnLst/>
          <a:rect l="0" t="0" r="0" b="0"/>
          <a:pathLst>
            <a:path>
              <a:moveTo>
                <a:pt x="2038922" y="0"/>
              </a:moveTo>
              <a:lnTo>
                <a:pt x="2038922" y="915549"/>
              </a:lnTo>
              <a:lnTo>
                <a:pt x="0" y="915549"/>
              </a:lnTo>
              <a:lnTo>
                <a:pt x="0" y="1033503"/>
              </a:lnTo>
            </a:path>
          </a:pathLst>
        </a:custGeom>
        <a:noFill/>
        <a:ln w="1079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513944-217B-45B9-8DAB-4BE91FD95532}">
      <dsp:nvSpPr>
        <dsp:cNvPr id="0" name=""/>
        <dsp:cNvSpPr/>
      </dsp:nvSpPr>
      <dsp:spPr>
        <a:xfrm>
          <a:off x="564195" y="1540648"/>
          <a:ext cx="3398204" cy="1033503"/>
        </a:xfrm>
        <a:custGeom>
          <a:avLst/>
          <a:gdLst/>
          <a:ahLst/>
          <a:cxnLst/>
          <a:rect l="0" t="0" r="0" b="0"/>
          <a:pathLst>
            <a:path>
              <a:moveTo>
                <a:pt x="3398204" y="0"/>
              </a:moveTo>
              <a:lnTo>
                <a:pt x="3398204" y="915549"/>
              </a:lnTo>
              <a:lnTo>
                <a:pt x="0" y="915549"/>
              </a:lnTo>
              <a:lnTo>
                <a:pt x="0" y="1033503"/>
              </a:lnTo>
            </a:path>
          </a:pathLst>
        </a:custGeom>
        <a:noFill/>
        <a:ln w="1079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32B8AF-0871-419B-ADBD-D8F968EBB511}">
      <dsp:nvSpPr>
        <dsp:cNvPr id="0" name=""/>
        <dsp:cNvSpPr/>
      </dsp:nvSpPr>
      <dsp:spPr>
        <a:xfrm>
          <a:off x="3400713" y="978961"/>
          <a:ext cx="1123373" cy="56168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Software Systems</a:t>
          </a:r>
          <a:endParaRPr lang="en-US" sz="1900" b="1" kern="1200" dirty="0"/>
        </a:p>
      </dsp:txBody>
      <dsp:txXfrm>
        <a:off x="3400713" y="978961"/>
        <a:ext cx="1123373" cy="561686"/>
      </dsp:txXfrm>
    </dsp:sp>
    <dsp:sp modelId="{4A86A41D-DEBE-49F3-AF20-92493EE15D4F}">
      <dsp:nvSpPr>
        <dsp:cNvPr id="0" name=""/>
        <dsp:cNvSpPr/>
      </dsp:nvSpPr>
      <dsp:spPr>
        <a:xfrm>
          <a:off x="2509" y="2574151"/>
          <a:ext cx="1123373" cy="56168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PIC Programing</a:t>
          </a:r>
          <a:endParaRPr lang="en-US" sz="1500" kern="1200" dirty="0"/>
        </a:p>
      </dsp:txBody>
      <dsp:txXfrm>
        <a:off x="2509" y="2574151"/>
        <a:ext cx="1123373" cy="561686"/>
      </dsp:txXfrm>
    </dsp:sp>
    <dsp:sp modelId="{42C8FB2A-E11B-4BF8-A61F-D506D50A54D6}">
      <dsp:nvSpPr>
        <dsp:cNvPr id="0" name=""/>
        <dsp:cNvSpPr/>
      </dsp:nvSpPr>
      <dsp:spPr>
        <a:xfrm>
          <a:off x="1361790" y="2574151"/>
          <a:ext cx="1123373" cy="56168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Path Planning</a:t>
          </a:r>
          <a:endParaRPr lang="en-US" sz="1500" kern="1200" dirty="0"/>
        </a:p>
      </dsp:txBody>
      <dsp:txXfrm>
        <a:off x="1361790" y="2574151"/>
        <a:ext cx="1123373" cy="561686"/>
      </dsp:txXfrm>
    </dsp:sp>
    <dsp:sp modelId="{BA3B6C9C-2527-42B7-8D30-1F107E4E4FC9}">
      <dsp:nvSpPr>
        <dsp:cNvPr id="0" name=""/>
        <dsp:cNvSpPr/>
      </dsp:nvSpPr>
      <dsp:spPr>
        <a:xfrm>
          <a:off x="2721072" y="2574151"/>
          <a:ext cx="1123373" cy="56168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Image Recognition</a:t>
          </a:r>
          <a:endParaRPr lang="en-US" sz="1500" kern="1200" dirty="0"/>
        </a:p>
      </dsp:txBody>
      <dsp:txXfrm>
        <a:off x="2721072" y="2574151"/>
        <a:ext cx="1123373" cy="561686"/>
      </dsp:txXfrm>
    </dsp:sp>
    <dsp:sp modelId="{FC7A19BA-99C1-434A-A0F9-CAD9A12828CD}">
      <dsp:nvSpPr>
        <dsp:cNvPr id="0" name=""/>
        <dsp:cNvSpPr/>
      </dsp:nvSpPr>
      <dsp:spPr>
        <a:xfrm>
          <a:off x="4080354" y="2574151"/>
          <a:ext cx="1123373" cy="56168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A.I. Implementation</a:t>
          </a:r>
          <a:endParaRPr lang="en-US" sz="1500" kern="1200" dirty="0"/>
        </a:p>
      </dsp:txBody>
      <dsp:txXfrm>
        <a:off x="4080354" y="2574151"/>
        <a:ext cx="1123373" cy="561686"/>
      </dsp:txXfrm>
    </dsp:sp>
    <dsp:sp modelId="{404937E1-7DDF-49B6-A205-85CD3E4A2DEE}">
      <dsp:nvSpPr>
        <dsp:cNvPr id="0" name=""/>
        <dsp:cNvSpPr/>
      </dsp:nvSpPr>
      <dsp:spPr>
        <a:xfrm>
          <a:off x="5439635" y="2574151"/>
          <a:ext cx="1123373" cy="56168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Sensor Fusion</a:t>
          </a:r>
          <a:endParaRPr lang="en-US" sz="1500" kern="1200" dirty="0"/>
        </a:p>
      </dsp:txBody>
      <dsp:txXfrm>
        <a:off x="5439635" y="2574151"/>
        <a:ext cx="1123373" cy="561686"/>
      </dsp:txXfrm>
    </dsp:sp>
    <dsp:sp modelId="{EB06C934-5973-4597-AD0E-770F187D4DEF}">
      <dsp:nvSpPr>
        <dsp:cNvPr id="0" name=""/>
        <dsp:cNvSpPr/>
      </dsp:nvSpPr>
      <dsp:spPr>
        <a:xfrm>
          <a:off x="6798917" y="2574151"/>
          <a:ext cx="1123373" cy="56168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Testing, testing, and testing</a:t>
          </a:r>
          <a:endParaRPr lang="en-US" sz="1500" kern="1200" dirty="0"/>
        </a:p>
      </dsp:txBody>
      <dsp:txXfrm>
        <a:off x="6798917" y="2574151"/>
        <a:ext cx="1123373" cy="561686"/>
      </dsp:txXfrm>
    </dsp:sp>
    <dsp:sp modelId="{39889F32-0ABA-40F3-89BF-B1E3903FBCEF}">
      <dsp:nvSpPr>
        <dsp:cNvPr id="0" name=""/>
        <dsp:cNvSpPr/>
      </dsp:nvSpPr>
      <dsp:spPr>
        <a:xfrm>
          <a:off x="2721072" y="1776556"/>
          <a:ext cx="1123373" cy="56168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Andrew Tebbe(lead)</a:t>
          </a:r>
          <a:endParaRPr lang="en-US" sz="1900" kern="1200" dirty="0"/>
        </a:p>
      </dsp:txBody>
      <dsp:txXfrm>
        <a:off x="2721072" y="1776556"/>
        <a:ext cx="1123373" cy="56168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09FE8F-9EF5-4E83-B261-3D8C1760D76F}">
      <dsp:nvSpPr>
        <dsp:cNvPr id="0" name=""/>
        <dsp:cNvSpPr/>
      </dsp:nvSpPr>
      <dsp:spPr>
        <a:xfrm rot="5400000">
          <a:off x="-222646" y="223826"/>
          <a:ext cx="1484312" cy="103901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Fall</a:t>
          </a:r>
          <a:endParaRPr lang="en-US" sz="3000" kern="1200" dirty="0"/>
        </a:p>
      </dsp:txBody>
      <dsp:txXfrm rot="-5400000">
        <a:off x="1" y="520688"/>
        <a:ext cx="1039018" cy="445294"/>
      </dsp:txXfrm>
    </dsp:sp>
    <dsp:sp modelId="{C7871122-1966-4638-A66A-0C516A329865}">
      <dsp:nvSpPr>
        <dsp:cNvPr id="0" name=""/>
        <dsp:cNvSpPr/>
      </dsp:nvSpPr>
      <dsp:spPr>
        <a:xfrm rot="5400000">
          <a:off x="3085107" y="-2044909"/>
          <a:ext cx="964803" cy="5056981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Improve electronic components and sensors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Go through design reviews with faculty members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Improve mechanical design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Begin testing and deployment in field</a:t>
          </a:r>
          <a:endParaRPr lang="en-US" sz="1400" kern="1200" dirty="0"/>
        </a:p>
      </dsp:txBody>
      <dsp:txXfrm rot="-5400000">
        <a:off x="1039018" y="48278"/>
        <a:ext cx="5009883" cy="870607"/>
      </dsp:txXfrm>
    </dsp:sp>
    <dsp:sp modelId="{576EBE40-B182-4805-85EC-923F2A715871}">
      <dsp:nvSpPr>
        <dsp:cNvPr id="0" name=""/>
        <dsp:cNvSpPr/>
      </dsp:nvSpPr>
      <dsp:spPr>
        <a:xfrm rot="5400000">
          <a:off x="-222646" y="1512490"/>
          <a:ext cx="1484312" cy="103901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Winter</a:t>
          </a:r>
          <a:endParaRPr lang="en-US" sz="3000" kern="1200" dirty="0"/>
        </a:p>
      </dsp:txBody>
      <dsp:txXfrm rot="-5400000">
        <a:off x="1" y="1809352"/>
        <a:ext cx="1039018" cy="445294"/>
      </dsp:txXfrm>
    </dsp:sp>
    <dsp:sp modelId="{997FAEF0-56CE-4886-866A-3E79F87B1681}">
      <dsp:nvSpPr>
        <dsp:cNvPr id="0" name=""/>
        <dsp:cNvSpPr/>
      </dsp:nvSpPr>
      <dsp:spPr>
        <a:xfrm rot="5400000">
          <a:off x="3085107" y="-756245"/>
          <a:ext cx="964803" cy="5056981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Perform field tests as conditions permit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Focus on improving software architecture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Tune and debug sensors and architecture as needed</a:t>
          </a:r>
          <a:endParaRPr lang="en-US" sz="1400" kern="1200" dirty="0"/>
        </a:p>
      </dsp:txBody>
      <dsp:txXfrm rot="-5400000">
        <a:off x="1039018" y="1336942"/>
        <a:ext cx="5009883" cy="870607"/>
      </dsp:txXfrm>
    </dsp:sp>
    <dsp:sp modelId="{A3614B5E-F79E-4FEC-9C9F-AA4381B0E4EC}">
      <dsp:nvSpPr>
        <dsp:cNvPr id="0" name=""/>
        <dsp:cNvSpPr/>
      </dsp:nvSpPr>
      <dsp:spPr>
        <a:xfrm rot="5400000">
          <a:off x="-222646" y="2801154"/>
          <a:ext cx="1484312" cy="1039018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Spring</a:t>
          </a:r>
          <a:endParaRPr lang="en-US" sz="3000" kern="1200" dirty="0"/>
        </a:p>
      </dsp:txBody>
      <dsp:txXfrm rot="-5400000">
        <a:off x="1" y="3098016"/>
        <a:ext cx="1039018" cy="445294"/>
      </dsp:txXfrm>
    </dsp:sp>
    <dsp:sp modelId="{294F417B-82C1-4904-B1EC-2ECA574D9EB4}">
      <dsp:nvSpPr>
        <dsp:cNvPr id="0" name=""/>
        <dsp:cNvSpPr/>
      </dsp:nvSpPr>
      <dsp:spPr>
        <a:xfrm rot="5400000">
          <a:off x="3085107" y="532418"/>
          <a:ext cx="964803" cy="5056981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Simulate various competition environments and acquire field test data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Submit entry to IGVC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Write final report</a:t>
          </a:r>
          <a:endParaRPr lang="en-US" sz="1400" kern="1200" dirty="0"/>
        </a:p>
      </dsp:txBody>
      <dsp:txXfrm rot="-5400000">
        <a:off x="1039018" y="2625605"/>
        <a:ext cx="5009883" cy="8706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696A-5FAB-4485-AC65-B2142B30E3DE}" type="datetimeFigureOut">
              <a:rPr lang="en-US" smtClean="0"/>
              <a:t>9/8/2013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D01C6-EC1D-4A57-98C4-58896644121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696A-5FAB-4485-AC65-B2142B30E3DE}" type="datetimeFigureOut">
              <a:rPr lang="en-US" smtClean="0"/>
              <a:t>9/8/2013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D01C6-EC1D-4A57-98C4-5889664412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696A-5FAB-4485-AC65-B2142B30E3DE}" type="datetimeFigureOut">
              <a:rPr lang="en-US" smtClean="0"/>
              <a:t>9/8/2013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D01C6-EC1D-4A57-98C4-5889664412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696A-5FAB-4485-AC65-B2142B30E3DE}" type="datetimeFigureOut">
              <a:rPr lang="en-US" smtClean="0"/>
              <a:t>9/8/2013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D01C6-EC1D-4A57-98C4-58896644121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696A-5FAB-4485-AC65-B2142B30E3DE}" type="datetimeFigureOut">
              <a:rPr lang="en-US" smtClean="0"/>
              <a:t>9/8/2013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D01C6-EC1D-4A57-98C4-5889664412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696A-5FAB-4485-AC65-B2142B30E3DE}" type="datetimeFigureOut">
              <a:rPr lang="en-US" smtClean="0"/>
              <a:t>9/8/2013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D01C6-EC1D-4A57-98C4-5889664412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696A-5FAB-4485-AC65-B2142B30E3DE}" type="datetimeFigureOut">
              <a:rPr lang="en-US" smtClean="0"/>
              <a:t>9/8/2013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D01C6-EC1D-4A57-98C4-5889664412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696A-5FAB-4485-AC65-B2142B30E3DE}" type="datetimeFigureOut">
              <a:rPr lang="en-US" smtClean="0"/>
              <a:t>9/8/2013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D01C6-EC1D-4A57-98C4-5889664412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696A-5FAB-4485-AC65-B2142B30E3DE}" type="datetimeFigureOut">
              <a:rPr lang="en-US" smtClean="0"/>
              <a:t>9/8/2013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D01C6-EC1D-4A57-98C4-5889664412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696A-5FAB-4485-AC65-B2142B30E3DE}" type="datetimeFigureOut">
              <a:rPr lang="en-US" smtClean="0"/>
              <a:t>9/8/2013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D01C6-EC1D-4A57-98C4-5889664412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696A-5FAB-4485-AC65-B2142B30E3DE}" type="datetimeFigureOut">
              <a:rPr lang="en-US" smtClean="0"/>
              <a:t>9/8/2013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D01C6-EC1D-4A57-98C4-5889664412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4537696A-5FAB-4485-AC65-B2142B30E3DE}" type="datetimeFigureOut">
              <a:rPr lang="en-US" smtClean="0"/>
              <a:t>9/8/2013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0F2D01C6-EC1D-4A57-98C4-588966441217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24.jpeg"/><Relationship Id="rId7" Type="http://schemas.openxmlformats.org/officeDocument/2006/relationships/diagramColors" Target="../diagrams/colors10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image" Target="../media/image38.jpeg"/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12" Type="http://schemas.openxmlformats.org/officeDocument/2006/relationships/image" Target="../media/image37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1" Type="http://schemas.openxmlformats.org/officeDocument/2006/relationships/image" Target="../media/image36.jpeg"/><Relationship Id="rId5" Type="http://schemas.openxmlformats.org/officeDocument/2006/relationships/image" Target="../media/image30.png"/><Relationship Id="rId10" Type="http://schemas.openxmlformats.org/officeDocument/2006/relationships/image" Target="../media/image35.jpeg"/><Relationship Id="rId4" Type="http://schemas.openxmlformats.org/officeDocument/2006/relationships/image" Target="../media/image29.png"/><Relationship Id="rId9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143000" y="738505"/>
            <a:ext cx="6400800" cy="404495"/>
          </a:xfrm>
        </p:spPr>
        <p:txBody>
          <a:bodyPr/>
          <a:lstStyle/>
          <a:p>
            <a:r>
              <a:rPr lang="en-US" dirty="0" smtClean="0"/>
              <a:t>ROBOTICS TEAM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7200" y="-762000"/>
            <a:ext cx="7772400" cy="1470025"/>
          </a:xfrm>
        </p:spPr>
        <p:txBody>
          <a:bodyPr/>
          <a:lstStyle/>
          <a:p>
            <a:r>
              <a:rPr lang="en-US" dirty="0" smtClean="0"/>
              <a:t>ROSE-HULMAN INSTITUTE OF TECHNOLOGY</a:t>
            </a:r>
            <a:endParaRPr lang="en-US" dirty="0"/>
          </a:p>
        </p:txBody>
      </p:sp>
      <p:pic>
        <p:nvPicPr>
          <p:cNvPr id="1026" name="Picture 2" descr="https://fbcdn-sphotos-d-a.akamaihd.net/hphotos-ak-prn2/1091071_458016404305231_2145688156_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42406"/>
            <a:ext cx="8382000" cy="559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59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44"/>
    </mc:Choice>
    <mc:Fallback xmlns="">
      <p:transition spd="slow" advTm="1084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457200"/>
            <a:ext cx="7924800" cy="1143000"/>
          </a:xfrm>
        </p:spPr>
        <p:txBody>
          <a:bodyPr/>
          <a:lstStyle/>
          <a:p>
            <a:r>
              <a:rPr lang="en-US" dirty="0" smtClean="0"/>
              <a:t>The IGVC Track</a:t>
            </a:r>
            <a:endParaRPr lang="en-US" dirty="0"/>
          </a:p>
        </p:txBody>
      </p:sp>
      <p:pic>
        <p:nvPicPr>
          <p:cNvPr id="5" name="Picture 2" descr="C:\Users\solorzaa\Desktop\IGVC Track and Robots\IMG_0625.JP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653816"/>
            <a:ext cx="3919575" cy="292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olorzaa\Desktop\IGVC Track and Robots\IMG_064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746031"/>
            <a:ext cx="3982802" cy="297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solorzaa\Desktop\IGVC Track and Robots\IMG_065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1" y="3746031"/>
            <a:ext cx="3962399" cy="295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" y="670559"/>
            <a:ext cx="4005662" cy="300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91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64"/>
    </mc:Choice>
    <mc:Fallback xmlns="">
      <p:transition spd="slow" advTm="11364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IGVC Team Organization</a:t>
            </a:r>
            <a:r>
              <a:rPr lang="en-US" dirty="0"/>
              <a:t> </a:t>
            </a:r>
            <a:r>
              <a:rPr lang="en-US" dirty="0" smtClean="0"/>
              <a:t>– 2 teams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79857665"/>
              </p:ext>
            </p:extLst>
          </p:nvPr>
        </p:nvGraphicFramePr>
        <p:xfrm>
          <a:off x="685800" y="533400"/>
          <a:ext cx="79248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8074223"/>
              </p:ext>
            </p:extLst>
          </p:nvPr>
        </p:nvGraphicFramePr>
        <p:xfrm>
          <a:off x="762000" y="3429000"/>
          <a:ext cx="79248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83066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0"/>
    </mc:Choice>
    <mc:Fallback xmlns="">
      <p:transition spd="slow" advTm="1141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" y="-283539"/>
            <a:ext cx="7924800" cy="1143000"/>
          </a:xfrm>
        </p:spPr>
        <p:txBody>
          <a:bodyPr/>
          <a:lstStyle/>
          <a:p>
            <a:r>
              <a:rPr lang="en-US" dirty="0" smtClean="0"/>
              <a:t>Past IGVC Pictures</a:t>
            </a:r>
            <a:endParaRPr lang="en-US" dirty="0"/>
          </a:p>
        </p:txBody>
      </p:sp>
      <p:pic>
        <p:nvPicPr>
          <p:cNvPr id="2051" name="Picture 3" descr="C:\Users\solorzaa\Desktop\IGVC Track and Robots\IMG_065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367" y="2638321"/>
            <a:ext cx="2091774" cy="280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solorzaa\Desktop\IGVC Track and Robots\IMG_068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733796"/>
            <a:ext cx="2239904" cy="299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886893"/>
            <a:ext cx="3352800" cy="2514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265" y="1068303"/>
            <a:ext cx="3214573" cy="2410930"/>
          </a:xfrm>
          <a:prstGeom prst="rect">
            <a:avLst/>
          </a:prstGeom>
        </p:spPr>
      </p:pic>
      <p:pic>
        <p:nvPicPr>
          <p:cNvPr id="10" name="Picture 5" descr="C:\Users\solorzaa\Desktop\IGVC Track and Robots\IMG_0628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038026"/>
            <a:ext cx="3200400" cy="239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5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89"/>
    </mc:Choice>
    <mc:Fallback xmlns="">
      <p:transition spd="slow" advTm="10989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152400"/>
            <a:ext cx="7924800" cy="1143000"/>
          </a:xfrm>
        </p:spPr>
        <p:txBody>
          <a:bodyPr/>
          <a:lstStyle/>
          <a:p>
            <a:r>
              <a:rPr lang="en-US" dirty="0" smtClean="0"/>
              <a:t>Milestones for 2014 IGVC</a:t>
            </a:r>
            <a:endParaRPr lang="en-US" dirty="0"/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3767380719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371600" y="5410200"/>
            <a:ext cx="609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270 days until IGVC 2014!!</a:t>
            </a:r>
          </a:p>
          <a:p>
            <a:pPr algn="ctr"/>
            <a:r>
              <a:rPr lang="en-US" sz="2400" b="1" i="1" dirty="0" smtClean="0"/>
              <a:t>June 6, 2014 at Oakland University</a:t>
            </a:r>
            <a:endParaRPr lang="en-US" sz="2400" b="1" i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432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95"/>
    </mc:Choice>
    <mc:Fallback xmlns="">
      <p:transition spd="slow" advTm="11295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924800" cy="1143000"/>
          </a:xfrm>
        </p:spPr>
        <p:txBody>
          <a:bodyPr/>
          <a:lstStyle/>
          <a:p>
            <a:r>
              <a:rPr lang="en-US" dirty="0" smtClean="0"/>
              <a:t>Aerial Robotics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71922" y="1600200"/>
            <a:ext cx="7924800" cy="2823808"/>
          </a:xfrm>
        </p:spPr>
        <p:txBody>
          <a:bodyPr>
            <a:normAutofit/>
          </a:bodyPr>
          <a:lstStyle/>
          <a:p>
            <a:r>
              <a:rPr lang="en-US" dirty="0" smtClean="0"/>
              <a:t>Revive the origins of RHRT</a:t>
            </a:r>
          </a:p>
          <a:p>
            <a:r>
              <a:rPr lang="en-US" dirty="0" smtClean="0"/>
              <a:t>Get students involved in the growing field of aerial robotics</a:t>
            </a:r>
          </a:p>
          <a:p>
            <a:r>
              <a:rPr lang="en-US" dirty="0" smtClean="0"/>
              <a:t>Compete in robotics competitions</a:t>
            </a:r>
          </a:p>
          <a:p>
            <a:r>
              <a:rPr lang="en-US" dirty="0" smtClean="0"/>
              <a:t>Have fun and peruse aerial and robotic hobbies </a:t>
            </a:r>
          </a:p>
        </p:txBody>
      </p:sp>
      <p:pic>
        <p:nvPicPr>
          <p:cNvPr id="1026" name="Picture 2" descr="http://blogs.discovery.com/.a/6a00d8341bf67c53ef0168e690e40f970c-800w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969" y="3424591"/>
            <a:ext cx="2209800" cy="179413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g.hexus.net/v2/lowe/News/Parrot/parrot_ar-drone_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4" b="2451"/>
          <a:stretch/>
        </p:blipFill>
        <p:spPr bwMode="auto">
          <a:xfrm>
            <a:off x="5728188" y="2362200"/>
            <a:ext cx="3187212" cy="2146195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hadow 200 FP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50930"/>
            <a:ext cx="3206566" cy="21336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ardupilot-mega.googlecode.com/svn/ArduPilotMegaImages/missionplanner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46" y="4728808"/>
            <a:ext cx="355372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iki.ardupilot-mega.googlecode.com/git/images/firmware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837" y="4728809"/>
            <a:ext cx="3720563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latimes.com/media/photo/2011-11/66347176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836" y="304800"/>
            <a:ext cx="2858364" cy="160167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70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14"/>
    </mc:Choice>
    <mc:Fallback xmlns="">
      <p:transition spd="slow" advTm="10614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828800"/>
            <a:ext cx="3667125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http://www.marcgabbana.com/upload/img/85_0100b_a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0111"/>
            <a:ext cx="3200400" cy="192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134036126"/>
              </p:ext>
            </p:extLst>
          </p:nvPr>
        </p:nvGraphicFramePr>
        <p:xfrm>
          <a:off x="152400" y="2971800"/>
          <a:ext cx="4511040" cy="2828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6200" y="2209800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/>
              <a:t>Design Requirements</a:t>
            </a:r>
            <a:endParaRPr lang="en-US" sz="2400" b="1" u="sng" dirty="0"/>
          </a:p>
        </p:txBody>
      </p:sp>
    </p:spTree>
    <p:extLst>
      <p:ext uri="{BB962C8B-B14F-4D97-AF65-F5344CB8AC3E}">
        <p14:creationId xmlns:p14="http://schemas.microsoft.com/office/powerpoint/2010/main" val="280516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Past </a:t>
            </a:r>
            <a:r>
              <a:rPr lang="en-US" dirty="0" smtClean="0"/>
              <a:t>Design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2" t="11805" r="7638" b="10834"/>
          <a:stretch/>
        </p:blipFill>
        <p:spPr>
          <a:xfrm>
            <a:off x="5867400" y="1514475"/>
            <a:ext cx="2604480" cy="434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0" t="6367" r="17605" b="12443"/>
          <a:stretch/>
        </p:blipFill>
        <p:spPr>
          <a:xfrm>
            <a:off x="685801" y="1514473"/>
            <a:ext cx="4648200" cy="261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8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152400"/>
            <a:ext cx="7924800" cy="1143000"/>
          </a:xfrm>
        </p:spPr>
        <p:txBody>
          <a:bodyPr/>
          <a:lstStyle/>
          <a:p>
            <a:r>
              <a:rPr lang="en-US" dirty="0" smtClean="0"/>
              <a:t>Milestones for 2014 </a:t>
            </a:r>
            <a:r>
              <a:rPr lang="en-US" dirty="0" err="1" smtClean="0"/>
              <a:t>Battlebots</a:t>
            </a:r>
            <a:endParaRPr lang="en-US" dirty="0"/>
          </a:p>
        </p:txBody>
      </p:sp>
      <p:graphicFrame>
        <p:nvGraphicFramePr>
          <p:cNvPr id="13" name="Diagram 12"/>
          <p:cNvGraphicFramePr/>
          <p:nvPr>
            <p:extLst/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371600" y="5421923"/>
            <a:ext cx="609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250 days until NRL Nationals!!</a:t>
            </a:r>
          </a:p>
          <a:p>
            <a:pPr algn="ctr"/>
            <a:r>
              <a:rPr lang="en-US" sz="2400" b="1" i="1" dirty="0" smtClean="0">
                <a:solidFill>
                  <a:srgbClr val="FFFFFF"/>
                </a:solidFill>
              </a:rPr>
              <a:t>May 16-17 2014 at Baldwin Wallace College</a:t>
            </a:r>
            <a:endParaRPr lang="en-US" sz="2400" b="1" i="1" dirty="0">
              <a:solidFill>
                <a:srgbClr val="FFFF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032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95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Plans </a:t>
            </a:r>
            <a:r>
              <a:rPr lang="en-US" dirty="0" smtClean="0"/>
              <a:t>for the Year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Organize new working space at Branam Innovation Center (B.I.C.) </a:t>
            </a:r>
          </a:p>
          <a:p>
            <a:r>
              <a:rPr lang="en-US" dirty="0" smtClean="0"/>
              <a:t>New students encouraged to take the free </a:t>
            </a:r>
            <a:r>
              <a:rPr lang="en-US" dirty="0" err="1" smtClean="0"/>
              <a:t>Udacity</a:t>
            </a:r>
            <a:r>
              <a:rPr lang="en-US" dirty="0" smtClean="0"/>
              <a:t> online courses to learn about A.I. 	implementation, localization, path planning, etc.</a:t>
            </a:r>
          </a:p>
          <a:p>
            <a:r>
              <a:rPr lang="en-US" dirty="0" smtClean="0"/>
              <a:t>All sub-teams will start with new robotics platforms to improve design, resolve problems, and become more competitive.</a:t>
            </a:r>
          </a:p>
          <a:p>
            <a:r>
              <a:rPr lang="en-US" dirty="0" smtClean="0"/>
              <a:t>Allow students to gain a broader hands-on experience on robotics by making the teams slightly more multidisciplinary.</a:t>
            </a:r>
          </a:p>
          <a:p>
            <a:r>
              <a:rPr lang="en-US" dirty="0" smtClean="0"/>
              <a:t>To network with other universities, robotic companies, and the AUVSI organization.</a:t>
            </a:r>
          </a:p>
          <a:p>
            <a:r>
              <a:rPr lang="en-US" dirty="0" smtClean="0"/>
              <a:t>To gain sufficient teamwork and acquire design techniques.</a:t>
            </a:r>
          </a:p>
          <a:p>
            <a:r>
              <a:rPr lang="en-US" dirty="0" smtClean="0"/>
              <a:t>Continue sponsorship support and gain additional support for rising sub-teams.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i="1" dirty="0" smtClean="0"/>
              <a:t>Members encouraged to take Dr. Mutchler’s CSSE 290 – Software Challenges in Robotics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80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41"/>
    </mc:Choice>
    <mc:Fallback xmlns="">
      <p:transition spd="slow" advTm="11141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200" y="-533400"/>
            <a:ext cx="7924800" cy="1143000"/>
          </a:xfrm>
        </p:spPr>
        <p:txBody>
          <a:bodyPr/>
          <a:lstStyle/>
          <a:p>
            <a:r>
              <a:rPr lang="en-US" sz="2000" dirty="0" smtClean="0"/>
              <a:t>Past Members Today and Tomorrow</a:t>
            </a:r>
            <a:endParaRPr lang="en-US" sz="2000" dirty="0"/>
          </a:p>
        </p:txBody>
      </p:sp>
      <p:pic>
        <p:nvPicPr>
          <p:cNvPr id="2050" name="Picture 2" descr="https://fbcdn-sphotos-e-a.akamaihd.net/hphotos-ak-prn2/1267985_460790974027774_1977897811_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81000"/>
            <a:ext cx="3427326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fbcdn-sphotos-f-a.akamaihd.net/hphotos-ak-ash3/739927_460790934027778_463590136_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819400"/>
            <a:ext cx="3427326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cdn.dice.com/wp-content/uploads/2013/05/GTShort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685800"/>
            <a:ext cx="1502229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85800"/>
            <a:ext cx="990600" cy="1429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 descr="http://www.wpi.edu/~vernescu/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685800"/>
            <a:ext cx="2057400" cy="796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upload.wikimedia.org/wikipedia/en/5/5d/AstroboticTechnology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667000"/>
            <a:ext cx="1743075" cy="1005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www.friendsofbest.org/wp-content/uploads/2013/01/texas_instruments_logo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962400"/>
            <a:ext cx="1695791" cy="127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://www.nasaspaceflight.com/wp-content/uploads/2013/01/Z92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960945"/>
            <a:ext cx="1906735" cy="126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http://microsoft-chat.com/wp-content/uploads/2013/03/Microsoft-chat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962400"/>
            <a:ext cx="1279939" cy="116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http://missionmortgage.com/wp-content/uploads/2013/04/national-instruments-corp-logo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334000"/>
            <a:ext cx="4038600" cy="102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http://www.onlineprnews.com/framework/uploads/4dd60a1e881c8b9c40bf730c0cf2c39a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057" y="5334000"/>
            <a:ext cx="2244286" cy="92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http://infoaeroquebec.net/wp-content/uploads/2013/08/Logo-Rockwell-Collins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577058"/>
            <a:ext cx="3048000" cy="12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907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Team’s 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 dirty="0" smtClean="0"/>
              <a:t>To allow engineering students the opportunity to learn</a:t>
            </a:r>
            <a:r>
              <a:rPr lang="en-US" sz="2400" i="1" dirty="0"/>
              <a:t> </a:t>
            </a:r>
            <a:r>
              <a:rPr lang="en-US" sz="2400" i="1" dirty="0" smtClean="0"/>
              <a:t>and  experience challenging robotic problems.</a:t>
            </a:r>
          </a:p>
          <a:p>
            <a:pPr marL="0" indent="0">
              <a:buNone/>
            </a:pPr>
            <a:endParaRPr lang="en-US" sz="2400" i="1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345872093"/>
              </p:ext>
            </p:extLst>
          </p:nvPr>
        </p:nvGraphicFramePr>
        <p:xfrm>
          <a:off x="1447800" y="2438400"/>
          <a:ext cx="5791200" cy="350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168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59"/>
    </mc:Choice>
    <mc:Fallback xmlns="">
      <p:transition spd="slow" advTm="9759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Team Acknowledgements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4" descr="http://www.precisepath.com/images/presskit/pp_on_whit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642550"/>
            <a:ext cx="4038600" cy="123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http://www.acceleratorcentre.com/download/gallery/logosclients/clearpathroboticslogo2009jpg;v1?attachment=0&amp;data=larg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105400"/>
            <a:ext cx="2829758" cy="171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://www.rose-hulman.edu/hpv/images/sgalogo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909457"/>
            <a:ext cx="1828800" cy="187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://www.rose-hulman.edu/class/csse/robotics/images/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220" y="5320392"/>
            <a:ext cx="3382017" cy="14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acmutep.files.wordpress.com/2011/03/member_logo_rockwellcollin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95400"/>
            <a:ext cx="497268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38200" y="1480137"/>
            <a:ext cx="230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Partner</a:t>
            </a:r>
            <a:r>
              <a:rPr lang="en-US" dirty="0" smtClean="0"/>
              <a:t> Sponsor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14400" y="3276600"/>
            <a:ext cx="230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Other Sponsors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4333" y="91849"/>
            <a:ext cx="3497267" cy="459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8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20"/>
    </mc:Choice>
    <mc:Fallback xmlns="">
      <p:transition spd="slow" advTm="1172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Structure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945788128"/>
              </p:ext>
            </p:extLst>
          </p:nvPr>
        </p:nvGraphicFramePr>
        <p:xfrm>
          <a:off x="76200" y="1676400"/>
          <a:ext cx="89154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28600" y="1524000"/>
            <a:ext cx="487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Advisors:</a:t>
            </a:r>
          </a:p>
          <a:p>
            <a:r>
              <a:rPr lang="en-US" dirty="0" smtClean="0"/>
              <a:t>Dr. David C Mutchler (Computer Science)</a:t>
            </a:r>
          </a:p>
          <a:p>
            <a:r>
              <a:rPr lang="en-US" dirty="0" smtClean="0"/>
              <a:t>Dr. David Fisher (Mechanical Engineering)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70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58"/>
    </mc:Choice>
    <mc:Fallback xmlns="">
      <p:transition spd="slow" advTm="11158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Marine Advance Technology Education (MATE) consists of an international underwater ROV student contest across the U.S, Canada, Scotland, Hong Kong, and Japan.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u="sng" dirty="0" smtClean="0"/>
              <a:t>Competition Characteristics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603318358"/>
              </p:ext>
            </p:extLst>
          </p:nvPr>
        </p:nvGraphicFramePr>
        <p:xfrm>
          <a:off x="609600" y="3124200"/>
          <a:ext cx="8077200" cy="259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66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56"/>
    </mc:Choice>
    <mc:Fallback xmlns="">
      <p:transition spd="slow" advTm="11256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 Team Tasks</a:t>
            </a:r>
            <a:endParaRPr lang="en-US" dirty="0"/>
          </a:p>
        </p:txBody>
      </p:sp>
      <p:pic>
        <p:nvPicPr>
          <p:cNvPr id="1026" name="Picture 2" descr="Robot-wa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81000"/>
            <a:ext cx="3962400" cy="273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68029179"/>
              </p:ext>
            </p:extLst>
          </p:nvPr>
        </p:nvGraphicFramePr>
        <p:xfrm>
          <a:off x="457200" y="1600200"/>
          <a:ext cx="35814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3312479"/>
            <a:ext cx="2590800" cy="345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8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51"/>
    </mc:Choice>
    <mc:Fallback xmlns="">
      <p:transition spd="slow" advTm="10551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914400"/>
            <a:ext cx="5715000" cy="4251960"/>
          </a:xfrm>
        </p:spPr>
      </p:pic>
    </p:spTree>
    <p:extLst>
      <p:ext uri="{BB962C8B-B14F-4D97-AF65-F5344CB8AC3E}">
        <p14:creationId xmlns:p14="http://schemas.microsoft.com/office/powerpoint/2010/main" val="320097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Milestones for 2014 MATE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7057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IGVC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Sponsored by AUVSI, the Intelligent Ground Vehicle Competition (IGVC) consists of an international autonomous robotics challenge for undergraduate and graduate level students.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u="sng" dirty="0" smtClean="0"/>
              <a:t>Competition Characteristics: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890807390"/>
              </p:ext>
            </p:extLst>
          </p:nvPr>
        </p:nvGraphicFramePr>
        <p:xfrm>
          <a:off x="1600200" y="2667000"/>
          <a:ext cx="6858000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913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20"/>
    </mc:Choice>
    <mc:Fallback xmlns="">
      <p:transition spd="slow" advTm="1112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990600"/>
            <a:ext cx="86106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-381000"/>
            <a:ext cx="7924800" cy="1143000"/>
          </a:xfrm>
        </p:spPr>
        <p:txBody>
          <a:bodyPr/>
          <a:lstStyle/>
          <a:p>
            <a:r>
              <a:rPr lang="en-US" dirty="0" smtClean="0"/>
              <a:t>The IGVC Track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29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5|0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5|0.4"/>
</p:tagLst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244</TotalTime>
  <Words>520</Words>
  <Application>Microsoft Office PowerPoint</Application>
  <PresentationFormat>On-screen Show (4:3)</PresentationFormat>
  <Paragraphs>161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Arial Narrow</vt:lpstr>
      <vt:lpstr>Horizon</vt:lpstr>
      <vt:lpstr>ROSE-HULMAN INSTITUTE OF TECHNOLOGY</vt:lpstr>
      <vt:lpstr>Team’s PURPOSE</vt:lpstr>
      <vt:lpstr>Team Structure</vt:lpstr>
      <vt:lpstr>MATE</vt:lpstr>
      <vt:lpstr>MATE Team Tasks</vt:lpstr>
      <vt:lpstr>PowerPoint Presentation</vt:lpstr>
      <vt:lpstr>Milestones for 2014 MATE</vt:lpstr>
      <vt:lpstr>IGVC</vt:lpstr>
      <vt:lpstr>The IGVC Track</vt:lpstr>
      <vt:lpstr>The IGVC Track</vt:lpstr>
      <vt:lpstr>IGVC Team Organization – 2 teams</vt:lpstr>
      <vt:lpstr>Past IGVC Pictures</vt:lpstr>
      <vt:lpstr>Milestones for 2014 IGVC</vt:lpstr>
      <vt:lpstr>Aerial Robotics</vt:lpstr>
      <vt:lpstr>PowerPoint Presentation</vt:lpstr>
      <vt:lpstr>Past Design</vt:lpstr>
      <vt:lpstr>Milestones for 2014 Battlebots</vt:lpstr>
      <vt:lpstr>General Plans for the Year</vt:lpstr>
      <vt:lpstr>Past Members Today and Tomorrow</vt:lpstr>
      <vt:lpstr>Team Acknowledgements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ROSE-HULMAN INSTITUTE OF TECHNOLOGY</dc:title>
  <dc:creator>Ander A Solorzano</dc:creator>
  <cp:lastModifiedBy>Ander A Solorzano</cp:lastModifiedBy>
  <cp:revision>18</cp:revision>
  <dcterms:created xsi:type="dcterms:W3CDTF">2012-09-22T14:06:31Z</dcterms:created>
  <dcterms:modified xsi:type="dcterms:W3CDTF">2013-09-08T15:55:59Z</dcterms:modified>
</cp:coreProperties>
</file>